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4"/>
    </p:embeddedFont>
    <p:embeddedFont>
      <p:font typeface="Oswald" pitchFamily="2" charset="77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ley Nichol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>
      <p:cViewPr varScale="1">
        <p:scale>
          <a:sx n="152" d="100"/>
          <a:sy n="152" d="100"/>
        </p:scale>
        <p:origin x="200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19T23:17:32.549" idx="1">
    <p:pos x="422" y="624"/>
    <p:text>This is an awesome lesson Casey!! I've been so impressed with the last few you have come up with. I love the journaling exercises and my favorite slide is the make a list one.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19e7fd7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19e7fd7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419e7fd7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419e7fd7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419e7fd7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419e7fd7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19e7fd7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419e7fd7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19e7fd7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19e7fd7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19e7fd7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419e7fd7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19e7fd7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419e7fd7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419e7fd7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419e7fd7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419e7fd7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419e7fd7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19e7fd7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419e7fd7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 and Perception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think you have an answer yet? Does a tree make a sound when it falls in the forest and no one’s around?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2144225"/>
            <a:ext cx="3999900" cy="24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YES! It makes a sound: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832400" y="2144275"/>
            <a:ext cx="3999900" cy="24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NO! Sound isn’t even real:</a:t>
            </a:r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2000250" y="1328625"/>
            <a:ext cx="5143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Write some bullet points in favor of each argument, or if you feel really strongly, just one.</a:t>
            </a: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202850" y="1966650"/>
            <a:ext cx="6738300" cy="121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So… does it make a sound?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45900" y="1828350"/>
            <a:ext cx="7852200" cy="1486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286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tree falls in the forest and no one is around to hear it, does it make a sound?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answer seems simple… right? 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think a little deeper…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We’re going to break down these three key questions with a series of exercises. (if one is particularly interesting to you, feel free to skip ahead to it!)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 something exist without being perceived by some form of consciousness?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Does the </a:t>
            </a:r>
            <a:r>
              <a:rPr lang="en" i="1"/>
              <a:t>unobserved</a:t>
            </a:r>
            <a:r>
              <a:rPr lang="en"/>
              <a:t> world function the same as the </a:t>
            </a:r>
            <a:r>
              <a:rPr lang="en" i="1"/>
              <a:t>observed</a:t>
            </a:r>
            <a:r>
              <a:rPr lang="en"/>
              <a:t> world?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are things different than how they </a:t>
            </a:r>
            <a:r>
              <a:rPr lang="en" i="1"/>
              <a:t>appear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45900" y="1911600"/>
            <a:ext cx="7852200" cy="13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something exist without being perceived by some form of consciousness?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about it! 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two following questions. Pick one and write a journal response entry: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Is a sound only a sound if someone hears it? Why or why not?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makes abstract phenomena “real”? Come up with something that can exist, but not be universally defined or understood.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Example: Sadness, Whispers, Deja Vu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645900" y="1971750"/>
            <a:ext cx="78522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</a:t>
            </a:r>
            <a:r>
              <a:rPr lang="en" i="1"/>
              <a:t>unobserved</a:t>
            </a:r>
            <a:r>
              <a:rPr lang="en"/>
              <a:t> world function the same as the </a:t>
            </a:r>
            <a:r>
              <a:rPr lang="en" i="1"/>
              <a:t>observed</a:t>
            </a:r>
            <a:r>
              <a:rPr lang="en"/>
              <a:t> world?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Discuss!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Grab a friend, parent, sibling, etc, and have an informal discussion with them about the following assertion: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moment you divert your attention away from something in the world, the natural laws of physics no longer apply. (Think about the </a:t>
            </a:r>
            <a:r>
              <a:rPr lang="en" i="1"/>
              <a:t>Toy Story</a:t>
            </a:r>
            <a:r>
              <a:rPr lang="en"/>
              <a:t> universe).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can you be sure the “real” world doesn’t function this way too?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you know the things you currently see still exist when you're not looking at them?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645900" y="1971750"/>
            <a:ext cx="78522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things different than how they </a:t>
            </a:r>
            <a:r>
              <a:rPr lang="en" i="1"/>
              <a:t>appear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List!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if you can come up with roughly 5 things that appear differently from how they are in reality. (This can be a bit tough - here are a couple examples to get you going):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sunny winter day might </a:t>
            </a:r>
            <a:r>
              <a:rPr lang="en" i="1"/>
              <a:t>look</a:t>
            </a:r>
            <a:r>
              <a:rPr lang="en"/>
              <a:t> warm, but </a:t>
            </a:r>
            <a:r>
              <a:rPr lang="en" i="1"/>
              <a:t>actually </a:t>
            </a:r>
            <a:r>
              <a:rPr lang="en"/>
              <a:t>be cold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Sprite and soda water (seltzer) look the </a:t>
            </a:r>
            <a:r>
              <a:rPr lang="en" i="1"/>
              <a:t>same</a:t>
            </a:r>
            <a:r>
              <a:rPr lang="en"/>
              <a:t>, but taste very </a:t>
            </a:r>
            <a:r>
              <a:rPr lang="en" i="1"/>
              <a:t>different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Sounds are </a:t>
            </a:r>
            <a:r>
              <a:rPr lang="en" i="1"/>
              <a:t>actually</a:t>
            </a:r>
            <a:r>
              <a:rPr lang="en"/>
              <a:t> waves that travel through matter, but we don’t </a:t>
            </a:r>
            <a:r>
              <a:rPr lang="en" i="1"/>
              <a:t>see </a:t>
            </a:r>
            <a:r>
              <a:rPr lang="en"/>
              <a:t>that; we </a:t>
            </a:r>
            <a:r>
              <a:rPr lang="en" i="1"/>
              <a:t>hear </a:t>
            </a:r>
            <a:r>
              <a:rPr lang="en"/>
              <a:t>it.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Macintosh PowerPoint</Application>
  <PresentationFormat>On-screen Show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Average</vt:lpstr>
      <vt:lpstr>Arial</vt:lpstr>
      <vt:lpstr>Oswald</vt:lpstr>
      <vt:lpstr>Slate</vt:lpstr>
      <vt:lpstr>Observation and Perception</vt:lpstr>
      <vt:lpstr>If a tree falls in the forest and no one is around to hear it, does it make a sound?</vt:lpstr>
      <vt:lpstr>The answer seems simple… right? </vt:lpstr>
      <vt:lpstr>Can something exist without being perceived by some form of consciousness?</vt:lpstr>
      <vt:lpstr>Write about it! </vt:lpstr>
      <vt:lpstr>Does the unobserved world function the same as the observed world?</vt:lpstr>
      <vt:lpstr>Let’s Discuss!</vt:lpstr>
      <vt:lpstr>How are things different than how they appear?</vt:lpstr>
      <vt:lpstr>Make a List!</vt:lpstr>
      <vt:lpstr>Do you think you have an answer yet? Does a tree make a sound when it falls in the forest and no one’s around?</vt:lpstr>
      <vt:lpstr>So… does it make a sound?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and Perception</dc:title>
  <cp:lastModifiedBy>Casey Brown</cp:lastModifiedBy>
  <cp:revision>1</cp:revision>
  <dcterms:modified xsi:type="dcterms:W3CDTF">2020-11-20T01:20:57Z</dcterms:modified>
</cp:coreProperties>
</file>