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Chewy"/>
      <p:regular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Chewy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a125bf9965_0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a125bf9965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a125bf9965_0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a125bf9965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a125bf9965_0_1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a125bf9965_0_1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a125bf9965_0_1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a125bf9965_0_1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a125bf9965_0_2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a125bf9965_0_2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a125bf9965_0_2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a125bf9965_0_2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a125bf9965_0_3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a125bf9965_0_3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8"/>
          <p:cNvGrpSpPr/>
          <p:nvPr/>
        </p:nvGrpSpPr>
        <p:grpSpPr>
          <a:xfrm rot="1323074">
            <a:off x="8279211" y="1915900"/>
            <a:ext cx="878418" cy="1114208"/>
            <a:chOff x="238275" y="2470902"/>
            <a:chExt cx="2126300" cy="2400798"/>
          </a:xfrm>
        </p:grpSpPr>
        <p:sp>
          <p:nvSpPr>
            <p:cNvPr id="75" name="Google Shape;75;p18"/>
            <p:cNvSpPr/>
            <p:nvPr/>
          </p:nvSpPr>
          <p:spPr>
            <a:xfrm flipH="1">
              <a:off x="1946375" y="3384575"/>
              <a:ext cx="418200" cy="1186200"/>
            </a:xfrm>
            <a:prstGeom prst="teardrop">
              <a:avLst>
                <a:gd fmla="val 100000" name="adj"/>
              </a:avLst>
            </a:prstGeom>
            <a:solidFill>
              <a:srgbClr val="674EA7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8"/>
            <p:cNvSpPr/>
            <p:nvPr/>
          </p:nvSpPr>
          <p:spPr>
            <a:xfrm>
              <a:off x="238275" y="3384575"/>
              <a:ext cx="418200" cy="1186200"/>
            </a:xfrm>
            <a:prstGeom prst="teardrop">
              <a:avLst>
                <a:gd fmla="val 100000" name="adj"/>
              </a:avLst>
            </a:prstGeom>
            <a:solidFill>
              <a:srgbClr val="674EA7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18"/>
            <p:cNvSpPr/>
            <p:nvPr/>
          </p:nvSpPr>
          <p:spPr>
            <a:xfrm>
              <a:off x="527225" y="2767900"/>
              <a:ext cx="1548600" cy="1894800"/>
            </a:xfrm>
            <a:prstGeom prst="ellipse">
              <a:avLst/>
            </a:prstGeom>
            <a:solidFill>
              <a:srgbClr val="674EA7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18"/>
            <p:cNvSpPr/>
            <p:nvPr/>
          </p:nvSpPr>
          <p:spPr>
            <a:xfrm rot="1937467">
              <a:off x="1607600" y="2539557"/>
              <a:ext cx="395342" cy="477990"/>
            </a:xfrm>
            <a:prstGeom prst="triangle">
              <a:avLst>
                <a:gd fmla="val 50000" name="adj"/>
              </a:avLst>
            </a:prstGeom>
            <a:solidFill>
              <a:srgbClr val="674EA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18"/>
            <p:cNvSpPr/>
            <p:nvPr/>
          </p:nvSpPr>
          <p:spPr>
            <a:xfrm rot="-1439868">
              <a:off x="632887" y="2539486"/>
              <a:ext cx="395376" cy="478106"/>
            </a:xfrm>
            <a:prstGeom prst="triangle">
              <a:avLst>
                <a:gd fmla="val 50000" name="adj"/>
              </a:avLst>
            </a:prstGeom>
            <a:solidFill>
              <a:srgbClr val="674EA7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18"/>
            <p:cNvSpPr/>
            <p:nvPr/>
          </p:nvSpPr>
          <p:spPr>
            <a:xfrm>
              <a:off x="1334525" y="3181750"/>
              <a:ext cx="589500" cy="496800"/>
            </a:xfrm>
            <a:prstGeom prst="ellipse">
              <a:avLst/>
            </a:prstGeom>
            <a:solidFill>
              <a:srgbClr val="D9EAD3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18"/>
            <p:cNvSpPr/>
            <p:nvPr/>
          </p:nvSpPr>
          <p:spPr>
            <a:xfrm>
              <a:off x="662625" y="3181750"/>
              <a:ext cx="589500" cy="496800"/>
            </a:xfrm>
            <a:prstGeom prst="ellipse">
              <a:avLst/>
            </a:prstGeom>
            <a:solidFill>
              <a:srgbClr val="D9EAD3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18"/>
            <p:cNvSpPr/>
            <p:nvPr/>
          </p:nvSpPr>
          <p:spPr>
            <a:xfrm>
              <a:off x="921400" y="3356038"/>
              <a:ext cx="148200" cy="148200"/>
            </a:xfrm>
            <a:prstGeom prst="ellipse">
              <a:avLst/>
            </a:prstGeom>
            <a:solidFill>
              <a:srgbClr val="76A5AF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18"/>
            <p:cNvSpPr/>
            <p:nvPr/>
          </p:nvSpPr>
          <p:spPr>
            <a:xfrm>
              <a:off x="1525150" y="3356050"/>
              <a:ext cx="148200" cy="148200"/>
            </a:xfrm>
            <a:prstGeom prst="ellipse">
              <a:avLst/>
            </a:prstGeom>
            <a:solidFill>
              <a:srgbClr val="76A5AF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18"/>
            <p:cNvSpPr/>
            <p:nvPr/>
          </p:nvSpPr>
          <p:spPr>
            <a:xfrm>
              <a:off x="833800" y="4509250"/>
              <a:ext cx="247150" cy="362450"/>
            </a:xfrm>
            <a:custGeom>
              <a:rect b="b" l="l" r="r" t="t"/>
              <a:pathLst>
                <a:path extrusionOk="0" h="14498" w="9886">
                  <a:moveTo>
                    <a:pt x="9227" y="0"/>
                  </a:moveTo>
                  <a:cubicBezTo>
                    <a:pt x="8543" y="2052"/>
                    <a:pt x="6591" y="3768"/>
                    <a:pt x="6591" y="5931"/>
                  </a:cubicBezTo>
                  <a:cubicBezTo>
                    <a:pt x="6591" y="8003"/>
                    <a:pt x="9886" y="9131"/>
                    <a:pt x="9886" y="11203"/>
                  </a:cubicBezTo>
                  <a:cubicBezTo>
                    <a:pt x="9886" y="12787"/>
                    <a:pt x="8370" y="6129"/>
                    <a:pt x="7250" y="7249"/>
                  </a:cubicBezTo>
                  <a:cubicBezTo>
                    <a:pt x="6268" y="8231"/>
                    <a:pt x="6703" y="10047"/>
                    <a:pt x="5932" y="11203"/>
                  </a:cubicBezTo>
                  <a:cubicBezTo>
                    <a:pt x="5152" y="12373"/>
                    <a:pt x="4702" y="14498"/>
                    <a:pt x="3295" y="14498"/>
                  </a:cubicBezTo>
                  <a:cubicBezTo>
                    <a:pt x="1330" y="14498"/>
                    <a:pt x="5311" y="11090"/>
                    <a:pt x="5932" y="9226"/>
                  </a:cubicBezTo>
                  <a:cubicBezTo>
                    <a:pt x="6591" y="7249"/>
                    <a:pt x="2084" y="11203"/>
                    <a:pt x="0" y="11203"/>
                  </a:cubicBezTo>
                </a:path>
              </a:pathLst>
            </a:custGeom>
            <a:noFill/>
            <a:ln cap="flat" cmpd="sng" w="76200">
              <a:solidFill>
                <a:srgbClr val="9FC5E8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85" name="Google Shape;85;p18"/>
            <p:cNvSpPr/>
            <p:nvPr/>
          </p:nvSpPr>
          <p:spPr>
            <a:xfrm flipH="1">
              <a:off x="1505700" y="4509250"/>
              <a:ext cx="247150" cy="362450"/>
            </a:xfrm>
            <a:custGeom>
              <a:rect b="b" l="l" r="r" t="t"/>
              <a:pathLst>
                <a:path extrusionOk="0" h="14498" w="9886">
                  <a:moveTo>
                    <a:pt x="9227" y="0"/>
                  </a:moveTo>
                  <a:cubicBezTo>
                    <a:pt x="8543" y="2052"/>
                    <a:pt x="6591" y="3768"/>
                    <a:pt x="6591" y="5931"/>
                  </a:cubicBezTo>
                  <a:cubicBezTo>
                    <a:pt x="6591" y="8003"/>
                    <a:pt x="9886" y="9131"/>
                    <a:pt x="9886" y="11203"/>
                  </a:cubicBezTo>
                  <a:cubicBezTo>
                    <a:pt x="9886" y="12787"/>
                    <a:pt x="8370" y="6129"/>
                    <a:pt x="7250" y="7249"/>
                  </a:cubicBezTo>
                  <a:cubicBezTo>
                    <a:pt x="6268" y="8231"/>
                    <a:pt x="6703" y="10047"/>
                    <a:pt x="5932" y="11203"/>
                  </a:cubicBezTo>
                  <a:cubicBezTo>
                    <a:pt x="5152" y="12373"/>
                    <a:pt x="4702" y="14498"/>
                    <a:pt x="3295" y="14498"/>
                  </a:cubicBezTo>
                  <a:cubicBezTo>
                    <a:pt x="1330" y="14498"/>
                    <a:pt x="5311" y="11090"/>
                    <a:pt x="5932" y="9226"/>
                  </a:cubicBezTo>
                  <a:cubicBezTo>
                    <a:pt x="6591" y="7249"/>
                    <a:pt x="2084" y="11203"/>
                    <a:pt x="0" y="11203"/>
                  </a:cubicBezTo>
                </a:path>
              </a:pathLst>
            </a:custGeom>
            <a:noFill/>
            <a:ln cap="flat" cmpd="sng" w="76200">
              <a:solidFill>
                <a:srgbClr val="9FC5E8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86" name="Google Shape;86;p18"/>
            <p:cNvSpPr/>
            <p:nvPr/>
          </p:nvSpPr>
          <p:spPr>
            <a:xfrm>
              <a:off x="1006675" y="3923175"/>
              <a:ext cx="589500" cy="684000"/>
            </a:xfrm>
            <a:prstGeom prst="ellipse">
              <a:avLst/>
            </a:prstGeom>
            <a:solidFill>
              <a:srgbClr val="D9D2E9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18"/>
            <p:cNvSpPr/>
            <p:nvPr/>
          </p:nvSpPr>
          <p:spPr>
            <a:xfrm rot="-10630340">
              <a:off x="1103784" y="3558776"/>
              <a:ext cx="395281" cy="477873"/>
            </a:xfrm>
            <a:prstGeom prst="triangle">
              <a:avLst>
                <a:gd fmla="val 50000" name="adj"/>
              </a:avLst>
            </a:prstGeom>
            <a:solidFill>
              <a:srgbClr val="FFD966"/>
            </a:solidFill>
            <a:ln cap="flat" cmpd="sng" w="285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8" name="Google Shape;88;p18"/>
          <p:cNvSpPr/>
          <p:nvPr/>
        </p:nvSpPr>
        <p:spPr>
          <a:xfrm>
            <a:off x="449911" y="333526"/>
            <a:ext cx="3868427" cy="1115125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 cap="flat" cmpd="sng" w="38100">
                  <a:solidFill>
                    <a:srgbClr val="D9D2E9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351C75"/>
                </a:solidFill>
                <a:latin typeface="Chewy"/>
              </a:rPr>
              <a:t>GAME!!</a:t>
            </a:r>
          </a:p>
        </p:txBody>
      </p:sp>
      <p:sp>
        <p:nvSpPr>
          <p:cNvPr id="89" name="Google Shape;89;p18"/>
          <p:cNvSpPr/>
          <p:nvPr/>
        </p:nvSpPr>
        <p:spPr>
          <a:xfrm>
            <a:off x="4572000" y="127250"/>
            <a:ext cx="4236000" cy="1483500"/>
          </a:xfrm>
          <a:prstGeom prst="flowChartAlternateProcess">
            <a:avLst/>
          </a:prstGeom>
          <a:solidFill>
            <a:srgbClr val="9FC5E8"/>
          </a:solidFill>
          <a:ln cap="flat" cmpd="sng" w="76200">
            <a:solidFill>
              <a:srgbClr val="0B539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800">
                <a:solidFill>
                  <a:srgbClr val="0B5394"/>
                </a:solidFill>
                <a:latin typeface="Chewy"/>
                <a:ea typeface="Chewy"/>
                <a:cs typeface="Chewy"/>
                <a:sym typeface="Chewy"/>
              </a:rPr>
              <a:t>Find some family members or friends to play with</a:t>
            </a:r>
            <a:endParaRPr sz="2800">
              <a:solidFill>
                <a:srgbClr val="0B5394"/>
              </a:solidFill>
              <a:latin typeface="Chewy"/>
              <a:ea typeface="Chewy"/>
              <a:cs typeface="Chewy"/>
              <a:sym typeface="Chewy"/>
            </a:endParaRPr>
          </a:p>
        </p:txBody>
      </p:sp>
      <p:sp>
        <p:nvSpPr>
          <p:cNvPr id="90" name="Google Shape;90;p18"/>
          <p:cNvSpPr txBox="1"/>
          <p:nvPr/>
        </p:nvSpPr>
        <p:spPr>
          <a:xfrm>
            <a:off x="1279000" y="1789525"/>
            <a:ext cx="6890100" cy="3011700"/>
          </a:xfrm>
          <a:prstGeom prst="rect">
            <a:avLst/>
          </a:prstGeom>
          <a:solidFill>
            <a:srgbClr val="0B5394"/>
          </a:solidFill>
          <a:ln cap="flat" cmpd="sng" w="114300">
            <a:solidFill>
              <a:srgbClr val="CFE2F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100">
                <a:solidFill>
                  <a:srgbClr val="CFE2F3"/>
                </a:solidFill>
                <a:latin typeface="Chewy"/>
                <a:ea typeface="Chewy"/>
                <a:cs typeface="Chewy"/>
                <a:sym typeface="Chewy"/>
              </a:rPr>
              <a:t>Can you think of a word that will make everyone think of the same thing?</a:t>
            </a:r>
            <a:endParaRPr b="1" sz="3100">
              <a:solidFill>
                <a:srgbClr val="CFE2F3"/>
              </a:solidFill>
              <a:latin typeface="Chewy"/>
              <a:ea typeface="Chewy"/>
              <a:cs typeface="Chewy"/>
              <a:sym typeface="Chewy"/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100">
                <a:solidFill>
                  <a:srgbClr val="CFE2F3"/>
                </a:solidFill>
                <a:latin typeface="Chewy"/>
                <a:ea typeface="Chewy"/>
                <a:cs typeface="Chewy"/>
                <a:sym typeface="Chewy"/>
              </a:rPr>
              <a:t>What about a word that will make everyone think of something different?</a:t>
            </a:r>
            <a:endParaRPr b="1" sz="3100">
              <a:solidFill>
                <a:srgbClr val="CFE2F3"/>
              </a:solidFill>
              <a:latin typeface="Chewy"/>
              <a:ea typeface="Chewy"/>
              <a:cs typeface="Chewy"/>
              <a:sym typeface="Chewy"/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6100">
              <a:solidFill>
                <a:srgbClr val="CFE2F3"/>
              </a:solidFill>
              <a:latin typeface="Chewy"/>
              <a:ea typeface="Chewy"/>
              <a:cs typeface="Chewy"/>
              <a:sym typeface="Chewy"/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3200">
              <a:solidFill>
                <a:srgbClr val="351C75"/>
              </a:solidFill>
              <a:latin typeface="Chewy"/>
              <a:ea typeface="Chewy"/>
              <a:cs typeface="Chewy"/>
              <a:sym typeface="Chewy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351C75"/>
              </a:solidFill>
              <a:latin typeface="Chewy"/>
              <a:ea typeface="Chewy"/>
              <a:cs typeface="Chewy"/>
              <a:sym typeface="Chewy"/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4500">
              <a:solidFill>
                <a:srgbClr val="CFE2F3"/>
              </a:solidFill>
              <a:latin typeface="Chewy"/>
              <a:ea typeface="Chewy"/>
              <a:cs typeface="Chewy"/>
              <a:sym typeface="Chewy"/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3200">
              <a:solidFill>
                <a:srgbClr val="351C75"/>
              </a:solidFill>
              <a:latin typeface="Chewy"/>
              <a:ea typeface="Chewy"/>
              <a:cs typeface="Chewy"/>
              <a:sym typeface="Chewy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351C75"/>
              </a:solidFill>
              <a:latin typeface="Chewy"/>
              <a:ea typeface="Chewy"/>
              <a:cs typeface="Chewy"/>
              <a:sym typeface="Chewy"/>
            </a:endParaRPr>
          </a:p>
        </p:txBody>
      </p:sp>
      <p:sp>
        <p:nvSpPr>
          <p:cNvPr id="91" name="Google Shape;91;p18"/>
          <p:cNvSpPr/>
          <p:nvPr/>
        </p:nvSpPr>
        <p:spPr>
          <a:xfrm rot="-5400000">
            <a:off x="7010237" y="3092277"/>
            <a:ext cx="3416357" cy="686089"/>
          </a:xfrm>
          <a:custGeom>
            <a:rect b="b" l="l" r="r" t="t"/>
            <a:pathLst>
              <a:path extrusionOk="0" h="56608" w="73561">
                <a:moveTo>
                  <a:pt x="2750" y="40914"/>
                </a:moveTo>
                <a:cubicBezTo>
                  <a:pt x="2750" y="44973"/>
                  <a:pt x="2971" y="50651"/>
                  <a:pt x="6601" y="52466"/>
                </a:cubicBezTo>
                <a:cubicBezTo>
                  <a:pt x="13967" y="56149"/>
                  <a:pt x="29452" y="55638"/>
                  <a:pt x="30806" y="47515"/>
                </a:cubicBezTo>
                <a:cubicBezTo>
                  <a:pt x="31646" y="42476"/>
                  <a:pt x="28916" y="36825"/>
                  <a:pt x="25305" y="33212"/>
                </a:cubicBezTo>
                <a:cubicBezTo>
                  <a:pt x="21636" y="29542"/>
                  <a:pt x="13361" y="29996"/>
                  <a:pt x="12102" y="24961"/>
                </a:cubicBezTo>
                <a:cubicBezTo>
                  <a:pt x="10670" y="19232"/>
                  <a:pt x="20529" y="15096"/>
                  <a:pt x="26405" y="14509"/>
                </a:cubicBezTo>
                <a:cubicBezTo>
                  <a:pt x="32822" y="13867"/>
                  <a:pt x="41238" y="14302"/>
                  <a:pt x="45109" y="19460"/>
                </a:cubicBezTo>
                <a:cubicBezTo>
                  <a:pt x="51508" y="27987"/>
                  <a:pt x="41396" y="42496"/>
                  <a:pt x="47309" y="51366"/>
                </a:cubicBezTo>
                <a:cubicBezTo>
                  <a:pt x="50621" y="56334"/>
                  <a:pt x="60137" y="58250"/>
                  <a:pt x="64913" y="54667"/>
                </a:cubicBezTo>
                <a:cubicBezTo>
                  <a:pt x="68989" y="51610"/>
                  <a:pt x="71003" y="46297"/>
                  <a:pt x="72614" y="41464"/>
                </a:cubicBezTo>
                <a:cubicBezTo>
                  <a:pt x="77960" y="25425"/>
                  <a:pt x="58397" y="6102"/>
                  <a:pt x="42358" y="756"/>
                </a:cubicBezTo>
                <a:cubicBezTo>
                  <a:pt x="28891" y="-3733"/>
                  <a:pt x="10038" y="15195"/>
                  <a:pt x="0" y="5157"/>
                </a:cubicBezTo>
              </a:path>
            </a:pathLst>
          </a:custGeom>
          <a:noFill/>
          <a:ln cap="flat" cmpd="sng" w="76200">
            <a:solidFill>
              <a:srgbClr val="D9D2E9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2" name="Google Shape;92;p18"/>
          <p:cNvSpPr/>
          <p:nvPr/>
        </p:nvSpPr>
        <p:spPr>
          <a:xfrm flipH="1" rot="5400000">
            <a:off x="-1007579" y="3063195"/>
            <a:ext cx="3416357" cy="744254"/>
          </a:xfrm>
          <a:custGeom>
            <a:rect b="b" l="l" r="r" t="t"/>
            <a:pathLst>
              <a:path extrusionOk="0" h="56608" w="73561">
                <a:moveTo>
                  <a:pt x="2750" y="40914"/>
                </a:moveTo>
                <a:cubicBezTo>
                  <a:pt x="2750" y="44973"/>
                  <a:pt x="2971" y="50651"/>
                  <a:pt x="6601" y="52466"/>
                </a:cubicBezTo>
                <a:cubicBezTo>
                  <a:pt x="13967" y="56149"/>
                  <a:pt x="29452" y="55638"/>
                  <a:pt x="30806" y="47515"/>
                </a:cubicBezTo>
                <a:cubicBezTo>
                  <a:pt x="31646" y="42476"/>
                  <a:pt x="28916" y="36825"/>
                  <a:pt x="25305" y="33212"/>
                </a:cubicBezTo>
                <a:cubicBezTo>
                  <a:pt x="21636" y="29542"/>
                  <a:pt x="13361" y="29996"/>
                  <a:pt x="12102" y="24961"/>
                </a:cubicBezTo>
                <a:cubicBezTo>
                  <a:pt x="10670" y="19232"/>
                  <a:pt x="20529" y="15096"/>
                  <a:pt x="26405" y="14509"/>
                </a:cubicBezTo>
                <a:cubicBezTo>
                  <a:pt x="32822" y="13867"/>
                  <a:pt x="41238" y="14302"/>
                  <a:pt x="45109" y="19460"/>
                </a:cubicBezTo>
                <a:cubicBezTo>
                  <a:pt x="51508" y="27987"/>
                  <a:pt x="41396" y="42496"/>
                  <a:pt x="47309" y="51366"/>
                </a:cubicBezTo>
                <a:cubicBezTo>
                  <a:pt x="50621" y="56334"/>
                  <a:pt x="60137" y="58250"/>
                  <a:pt x="64913" y="54667"/>
                </a:cubicBezTo>
                <a:cubicBezTo>
                  <a:pt x="68989" y="51610"/>
                  <a:pt x="71003" y="46297"/>
                  <a:pt x="72614" y="41464"/>
                </a:cubicBezTo>
                <a:cubicBezTo>
                  <a:pt x="77960" y="25425"/>
                  <a:pt x="58397" y="6102"/>
                  <a:pt x="42358" y="756"/>
                </a:cubicBezTo>
                <a:cubicBezTo>
                  <a:pt x="28891" y="-3733"/>
                  <a:pt x="10038" y="15195"/>
                  <a:pt x="0" y="5157"/>
                </a:cubicBezTo>
              </a:path>
            </a:pathLst>
          </a:custGeom>
          <a:noFill/>
          <a:ln cap="flat" cmpd="sng" w="76200">
            <a:solidFill>
              <a:srgbClr val="D9D2E9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/>
          <p:nvPr/>
        </p:nvSpPr>
        <p:spPr>
          <a:xfrm>
            <a:off x="252875" y="229000"/>
            <a:ext cx="481500" cy="3987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CFE2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20"/>
          <p:cNvSpPr/>
          <p:nvPr/>
        </p:nvSpPr>
        <p:spPr>
          <a:xfrm>
            <a:off x="8474575" y="92625"/>
            <a:ext cx="481500" cy="3987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CFE2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