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Playfair Display"/>
      <p:regular r:id="rId15"/>
      <p:bold r:id="rId16"/>
      <p:italic r:id="rId17"/>
      <p:boldItalic r:id="rId18"/>
    </p:embeddedFont>
    <p:embeddedFont>
      <p:font typeface="Lobster"/>
      <p:regular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6.xml"/><Relationship Id="rId22" Type="http://schemas.openxmlformats.org/officeDocument/2006/relationships/font" Target="fonts/Lato-italic.fntdata"/><Relationship Id="rId10" Type="http://schemas.openxmlformats.org/officeDocument/2006/relationships/slide" Target="slides/slide5.xml"/><Relationship Id="rId21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La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regular.fntdata"/><Relationship Id="rId14" Type="http://schemas.openxmlformats.org/officeDocument/2006/relationships/slide" Target="slides/slide9.xml"/><Relationship Id="rId17" Type="http://schemas.openxmlformats.org/officeDocument/2006/relationships/font" Target="fonts/PlayfairDisplay-italic.fntdata"/><Relationship Id="rId16" Type="http://schemas.openxmlformats.org/officeDocument/2006/relationships/font" Target="fonts/PlayfairDisplay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obster-regular.fntdata"/><Relationship Id="rId6" Type="http://schemas.openxmlformats.org/officeDocument/2006/relationships/slide" Target="slides/slide1.xml"/><Relationship Id="rId18" Type="http://schemas.openxmlformats.org/officeDocument/2006/relationships/font" Target="fonts/PlayfairDispl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8c2948d78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8c2948d78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a8c2948d78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a8c2948d78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a8c2948d78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a8c2948d78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a15da1df6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a15da1df6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a8c2948d78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a8c2948d78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a15da1df6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a15da1df6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a8c2948d78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a8c2948d78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8c2948d78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8c2948d78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1"/>
          <p:cNvSpPr txBox="1"/>
          <p:nvPr>
            <p:ph hasCustomPrompt="1" type="title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Google Shape;24;p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" name="Google Shape;4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9" name="Google Shape;49;p9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0" name="Google Shape;50;p9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lue-gold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6.jpg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ctrTitle"/>
          </p:nvPr>
        </p:nvSpPr>
        <p:spPr>
          <a:xfrm>
            <a:off x="542075" y="13494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latin typeface="Lobster"/>
                <a:ea typeface="Lobster"/>
                <a:cs typeface="Lobster"/>
                <a:sym typeface="Lobster"/>
              </a:rPr>
              <a:t>Dancing!</a:t>
            </a:r>
            <a:endParaRPr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3933275" y="1636050"/>
            <a:ext cx="257700" cy="1569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0" name="Google Shape;70;p13"/>
          <p:cNvCxnSpPr>
            <a:endCxn id="69" idx="6"/>
          </p:cNvCxnSpPr>
          <p:nvPr/>
        </p:nvCxnSpPr>
        <p:spPr>
          <a:xfrm flipH="1">
            <a:off x="4190975" y="1109400"/>
            <a:ext cx="11100" cy="6051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13"/>
          <p:cNvSpPr/>
          <p:nvPr/>
        </p:nvSpPr>
        <p:spPr>
          <a:xfrm>
            <a:off x="6387350" y="2723025"/>
            <a:ext cx="257700" cy="1569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6947650" y="2554950"/>
            <a:ext cx="257700" cy="1569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3" name="Google Shape;73;p13"/>
          <p:cNvCxnSpPr>
            <a:stCxn id="71" idx="7"/>
          </p:cNvCxnSpPr>
          <p:nvPr/>
        </p:nvCxnSpPr>
        <p:spPr>
          <a:xfrm rot="10800000">
            <a:off x="6600411" y="2185002"/>
            <a:ext cx="6900" cy="5610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4" name="Google Shape;74;p13"/>
          <p:cNvCxnSpPr>
            <a:stCxn id="72" idx="7"/>
          </p:cNvCxnSpPr>
          <p:nvPr/>
        </p:nvCxnSpPr>
        <p:spPr>
          <a:xfrm flipH="1" rot="10800000">
            <a:off x="7167611" y="2005827"/>
            <a:ext cx="4200" cy="5721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" name="Google Shape;75;p13"/>
          <p:cNvCxnSpPr/>
          <p:nvPr/>
        </p:nvCxnSpPr>
        <p:spPr>
          <a:xfrm flipH="1" rot="10800000">
            <a:off x="6600400" y="2005825"/>
            <a:ext cx="571500" cy="1794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6" name="Google Shape;76;p13"/>
          <p:cNvSpPr/>
          <p:nvPr/>
        </p:nvSpPr>
        <p:spPr>
          <a:xfrm>
            <a:off x="5671375" y="1169175"/>
            <a:ext cx="296700" cy="174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7" name="Google Shape;77;p13"/>
          <p:cNvCxnSpPr>
            <a:stCxn id="76" idx="6"/>
          </p:cNvCxnSpPr>
          <p:nvPr/>
        </p:nvCxnSpPr>
        <p:spPr>
          <a:xfrm flipH="1" rot="10800000">
            <a:off x="5968075" y="610875"/>
            <a:ext cx="17400" cy="6456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78" name="Google Shape;7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7300" y="3281275"/>
            <a:ext cx="4382168" cy="105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69100" y="3325675"/>
            <a:ext cx="1745800" cy="151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Warm up questions</a:t>
            </a:r>
            <a:endParaRPr/>
          </a:p>
        </p:txBody>
      </p:sp>
      <p:sp>
        <p:nvSpPr>
          <p:cNvPr id="85" name="Google Shape;85;p14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your favorite dance move?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Do you always dance when you listen to music?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Does the way you dance change according to...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Who you are with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Where you are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songs are playing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Today we are going to think about how our dancing changes for different songs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8997" y="372725"/>
            <a:ext cx="1295000" cy="151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7695" y="882000"/>
            <a:ext cx="1131275" cy="275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18150" y="2304375"/>
            <a:ext cx="1085850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First, let’s dance to a happy song!</a:t>
            </a:r>
            <a:endParaRPr/>
          </a:p>
        </p:txBody>
      </p:sp>
      <p:sp>
        <p:nvSpPr>
          <p:cNvPr id="94" name="Google Shape;94;p15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you have a happy song in mind, play that song and dance!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not here are some suggestions!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Happy - Pharrell Williams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Walking on Sunshine- Katrina &amp; The Waves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Keep your Head Up- Andy Grammer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Sugar- Maroon 5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500"/>
              <a:t>Banana Pancakes- Jack Johnson</a:t>
            </a:r>
            <a:endParaRPr sz="1500"/>
          </a:p>
        </p:txBody>
      </p:sp>
      <p:pic>
        <p:nvPicPr>
          <p:cNvPr id="95" name="Google Shape;9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6750" y="2430005"/>
            <a:ext cx="2806850" cy="204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did it go?</a:t>
            </a:r>
            <a:endParaRPr/>
          </a:p>
        </p:txBody>
      </p:sp>
      <p:sp>
        <p:nvSpPr>
          <p:cNvPr id="101" name="Google Shape;101;p16"/>
          <p:cNvSpPr txBox="1"/>
          <p:nvPr>
            <p:ph idx="1" type="body"/>
          </p:nvPr>
        </p:nvSpPr>
        <p:spPr>
          <a:xfrm>
            <a:off x="311700" y="1318725"/>
            <a:ext cx="8520600" cy="225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How did the song make you feel?</a:t>
            </a:r>
            <a:endParaRPr sz="26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600"/>
              <a:t>Did you express that feeling in your </a:t>
            </a:r>
            <a:r>
              <a:rPr lang="en" sz="2600"/>
              <a:t>dancing</a:t>
            </a:r>
            <a:r>
              <a:rPr lang="en" sz="2600"/>
              <a:t>?</a:t>
            </a:r>
            <a:endParaRPr sz="26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600"/>
              <a:t>Did the song’s lyrics change your dancing?</a:t>
            </a:r>
            <a:endParaRPr sz="26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600"/>
              <a:t>Did the tempo of the song affect you dancing?</a:t>
            </a:r>
            <a:endParaRPr sz="26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2600"/>
              <a:t>Think about how you moved your body!</a:t>
            </a:r>
            <a:endParaRPr b="1"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Reaction Meter</a:t>
            </a:r>
            <a:endParaRPr/>
          </a:p>
        </p:txBody>
      </p:sp>
      <p:sp>
        <p:nvSpPr>
          <p:cNvPr id="107" name="Google Shape;107;p17"/>
          <p:cNvSpPr txBox="1"/>
          <p:nvPr>
            <p:ph idx="1" type="body"/>
          </p:nvPr>
        </p:nvSpPr>
        <p:spPr>
          <a:xfrm>
            <a:off x="311700" y="1292075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these scales to describe how dancing made you feel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Sad/happy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☹️- - - - - - - - - - - - 😐- - - - - - - - - - - - 😊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Calm/excited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🙂- - - - - - - - - - - - - - - - - - - - - - - - - - -🤪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Now, let’s dance to a slower song</a:t>
            </a:r>
            <a:endParaRPr/>
          </a:p>
        </p:txBody>
      </p:sp>
      <p:sp>
        <p:nvSpPr>
          <p:cNvPr id="113" name="Google Shape;113;p18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you have a slow song in mind, dance to that one!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not, here are some </a:t>
            </a:r>
            <a:r>
              <a:rPr lang="en"/>
              <a:t>recommendations: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Sweet Creature- Harry Styles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lived - One Republic (maybe not this song come back to this)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Sunsets for Somebody Else - Jack Johnson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Landslide- Fleetwood </a:t>
            </a:r>
            <a:r>
              <a:rPr lang="en"/>
              <a:t>Mac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Reaction Meter</a:t>
            </a:r>
            <a:endParaRPr/>
          </a:p>
        </p:txBody>
      </p:sp>
      <p:sp>
        <p:nvSpPr>
          <p:cNvPr id="119" name="Google Shape;119;p19"/>
          <p:cNvSpPr txBox="1"/>
          <p:nvPr>
            <p:ph idx="1" type="body"/>
          </p:nvPr>
        </p:nvSpPr>
        <p:spPr>
          <a:xfrm>
            <a:off x="311700" y="1257775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these scales to describe how dancing made you feel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Sad/happy</a:t>
            </a:r>
            <a:endParaRPr b="1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☹️- - - - - - - - - - - - 😐- - - - - - - - - - - - 😊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Calm/excited</a:t>
            </a:r>
            <a:endParaRPr b="1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🙂- - - - - - - - - - - - - - - - - - - - - - - - - - -🤪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did it go?</a:t>
            </a:r>
            <a:endParaRPr/>
          </a:p>
        </p:txBody>
      </p:sp>
      <p:sp>
        <p:nvSpPr>
          <p:cNvPr id="125" name="Google Shape;125;p20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How did the song make you feel?</a:t>
            </a:r>
            <a:endParaRPr sz="23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/>
              <a:t>Was your dancing different for the two songs you listened to?</a:t>
            </a:r>
            <a:endParaRPr sz="23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/>
              <a:t>If it was, how was it different?</a:t>
            </a:r>
            <a:endParaRPr sz="23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300"/>
              <a:t>Why did you dance the way you did for each song?</a:t>
            </a:r>
            <a:endParaRPr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Wrap Up</a:t>
            </a:r>
            <a:endParaRPr/>
          </a:p>
        </p:txBody>
      </p:sp>
      <p:sp>
        <p:nvSpPr>
          <p:cNvPr id="131" name="Google Shape;131;p21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Questions to think about:</a:t>
            </a:r>
            <a:endParaRPr b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 </a:t>
            </a:r>
            <a:r>
              <a:rPr lang="en"/>
              <a:t>different parts of a song impact how you dance to it? (tempo, tune, lyrics, genre)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does emotion play a role in dancing?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listening to music change how you feel?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dancing change you feel?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Think about your favorite song. Next time you dance to it think about how it makes you feel and how you show that feeling in your dancing!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