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Lobster"/>
      <p:regular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9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obster-regular.fntdata"/><Relationship Id="rId6" Type="http://schemas.openxmlformats.org/officeDocument/2006/relationships/slide" Target="slides/slide1.xml"/><Relationship Id="rId18" Type="http://schemas.openxmlformats.org/officeDocument/2006/relationships/font" Target="fonts/PlayfairDispl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8c2948d78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8c2948d78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8c2948d78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8c2948d78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8c2948d78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8c2948d78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15da1df6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15da1df6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8c2948d78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8c2948d78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15da1df6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a15da1df6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8c2948d78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8c2948d78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8c2948d78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8c2948d78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6.jp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542075" y="13494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Dancing!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933275" y="1636050"/>
            <a:ext cx="257700" cy="1569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0" name="Google Shape;70;p13"/>
          <p:cNvCxnSpPr>
            <a:endCxn id="69" idx="6"/>
          </p:cNvCxnSpPr>
          <p:nvPr/>
        </p:nvCxnSpPr>
        <p:spPr>
          <a:xfrm flipH="1">
            <a:off x="4190975" y="1109400"/>
            <a:ext cx="11100" cy="6051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3"/>
          <p:cNvSpPr/>
          <p:nvPr/>
        </p:nvSpPr>
        <p:spPr>
          <a:xfrm>
            <a:off x="6387350" y="2723025"/>
            <a:ext cx="257700" cy="1569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6947650" y="2554950"/>
            <a:ext cx="257700" cy="1569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3"/>
          <p:cNvCxnSpPr>
            <a:stCxn id="71" idx="7"/>
          </p:cNvCxnSpPr>
          <p:nvPr/>
        </p:nvCxnSpPr>
        <p:spPr>
          <a:xfrm rot="10800000">
            <a:off x="6600411" y="2185002"/>
            <a:ext cx="6900" cy="5610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>
            <a:stCxn id="72" idx="7"/>
          </p:cNvCxnSpPr>
          <p:nvPr/>
        </p:nvCxnSpPr>
        <p:spPr>
          <a:xfrm flipH="1" rot="10800000">
            <a:off x="7167611" y="2005827"/>
            <a:ext cx="4200" cy="5721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 flipH="1" rot="10800000">
            <a:off x="6600400" y="2005825"/>
            <a:ext cx="571500" cy="1794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/>
          <p:nvPr/>
        </p:nvSpPr>
        <p:spPr>
          <a:xfrm>
            <a:off x="5671375" y="1169175"/>
            <a:ext cx="296700" cy="1746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7" name="Google Shape;77;p13"/>
          <p:cNvCxnSpPr>
            <a:stCxn id="76" idx="6"/>
          </p:cNvCxnSpPr>
          <p:nvPr/>
        </p:nvCxnSpPr>
        <p:spPr>
          <a:xfrm flipH="1" rot="10800000">
            <a:off x="5968075" y="610875"/>
            <a:ext cx="17400" cy="6456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8" name="Google Shape;7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300" y="3281275"/>
            <a:ext cx="4382168" cy="10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9100" y="3325675"/>
            <a:ext cx="1745800" cy="15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up questions</a:t>
            </a:r>
            <a:endParaRPr/>
          </a:p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your favorite dance move?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 you always dance when you listen to music?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Does the way you dance change according to...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you are with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Where you 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songs are playing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Today we are going to think about how our dancing changes for different songs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997" y="372725"/>
            <a:ext cx="1295000" cy="15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7695" y="882000"/>
            <a:ext cx="1131275" cy="275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18150" y="2304375"/>
            <a:ext cx="1085850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First, let’s dance to a happy song!</a:t>
            </a:r>
            <a:endParaRPr/>
          </a:p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have a happy song in mind, play that song and dance!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not here are some suggestions!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Happy - Pharrell Williams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Walking on Sunshine- Katrina &amp; The Waves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Keep your Head Up- Andy Grammer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Sugar- Maroon 5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500"/>
              <a:t>Banana Pancakes- Jack Johnson</a:t>
            </a:r>
            <a:endParaRPr sz="1500"/>
          </a:p>
        </p:txBody>
      </p:sp>
      <p:pic>
        <p:nvPicPr>
          <p:cNvPr id="95" name="Google Shape;9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6750" y="2430005"/>
            <a:ext cx="2806850" cy="204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it go?</a:t>
            </a:r>
            <a:endParaRPr/>
          </a:p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311700" y="1318725"/>
            <a:ext cx="8520600" cy="225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How did the song make you feel?</a:t>
            </a:r>
            <a:endParaRPr sz="26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/>
              <a:t>Did you express that feeling in your </a:t>
            </a:r>
            <a:r>
              <a:rPr lang="en" sz="2600"/>
              <a:t>dancing</a:t>
            </a:r>
            <a:r>
              <a:rPr lang="en" sz="2600"/>
              <a:t>?</a:t>
            </a:r>
            <a:endParaRPr sz="26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/>
              <a:t>Did the song’s lyrics change your dancing?</a:t>
            </a:r>
            <a:endParaRPr sz="26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/>
              <a:t>Did the tempo of the song affect you dancing?</a:t>
            </a:r>
            <a:endParaRPr sz="26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600"/>
              <a:t>Think about how you moved your body!</a:t>
            </a:r>
            <a:endParaRPr b="1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Reaction Meter</a:t>
            </a:r>
            <a:endParaRPr/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311700" y="1292075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these scales to describe how dancing made you feel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Sad/happy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☹️- - - - - - - - - - - - 😐- - - - - - - - - - - - 😊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Calm/excited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🙂- - - - - - - - - - - - - - - - - - - - - - - - - - -🤪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Now, let’s dance to a slower song</a:t>
            </a:r>
            <a:endParaRPr/>
          </a:p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have a slow song in mind, dance to that one!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not, here are some </a:t>
            </a:r>
            <a:r>
              <a:rPr lang="en"/>
              <a:t>recommendations: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Sweet Creature- Harry Styles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lived - One Republic (maybe not this song come back to this)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Sunsets for Somebody Else - Jack Johnson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Landslide- Fleetwood </a:t>
            </a:r>
            <a:r>
              <a:rPr lang="en"/>
              <a:t>Mac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Reaction Meter</a:t>
            </a:r>
            <a:endParaRPr/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311700" y="1257775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these scales to describe how dancing made you feel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Sad/happy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☹️- - - - - - - - - - - - 😐- - - - - - - - - - - - 😊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Calm/excited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🙂- - - - - - - - - - - - - - - - - - - - - - - - - - -🤪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it go?</a:t>
            </a:r>
            <a:endParaRPr/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How did the song make you feel?</a:t>
            </a:r>
            <a:endParaRPr sz="23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Was your dancing different for the two songs you listened to?</a:t>
            </a:r>
            <a:endParaRPr sz="23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If it was, how was it different?</a:t>
            </a:r>
            <a:endParaRPr sz="23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Why did you dance the way you did for each song?</a:t>
            </a:r>
            <a:endParaRPr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Wrap Up</a:t>
            </a:r>
            <a:endParaRPr/>
          </a:p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Questions to think about: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</a:t>
            </a:r>
            <a:r>
              <a:rPr lang="en"/>
              <a:t>different parts of a song impact how you dance to it? (tempo, tune, lyrics, genre)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does emotion play a role in dancing?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listening to music change how you feel?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dancing change you feel?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Think about your favorite song. Next time you dance to it think about how it makes you feel and how you show that feeling in your dancing!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