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122031565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122031565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122031565_0_2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122031565_0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122031565_0_14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122031565_0_14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122031565_0_14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122031565_0_14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122031565_0_14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122031565_0_1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122031565_0_14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122031565_0_1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122031565_0_14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122031565_0_14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ab083f965e_0_4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ab083f965e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122031565_0_1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122031565_0_1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Bias?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explore where we get information from and how we know if it’s true.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about something you’ve learned in school recently.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did you get this new information from?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Was it from the teacher?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Did you read it in a book?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Watch a </a:t>
            </a:r>
            <a:r>
              <a:rPr lang="en"/>
              <a:t>video</a:t>
            </a:r>
            <a:r>
              <a:rPr lang="en"/>
              <a:t> about it?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60950" y="475625"/>
            <a:ext cx="8222100" cy="767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you watch the news?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</a:t>
            </a:r>
            <a:r>
              <a:rPr lang="en"/>
              <a:t>hat news outlets do you use?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you don’t watch the news, in what types of ways do you keep up on current events?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Social media?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News </a:t>
            </a:r>
            <a:r>
              <a:rPr lang="en"/>
              <a:t>apps</a:t>
            </a:r>
            <a:r>
              <a:rPr lang="en"/>
              <a:t>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Talking with friends, adults, classmates?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Radio?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501950"/>
            <a:ext cx="8222100" cy="767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So… What is Bias?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1919075"/>
            <a:ext cx="8222100" cy="30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Bias</a:t>
            </a:r>
            <a:r>
              <a:rPr lang="en"/>
              <a:t> = </a:t>
            </a:r>
            <a:r>
              <a:rPr lang="en"/>
              <a:t>prejudice in favor of or against one thing, person, or group compared with another, usually in a way considered to be unfair.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a news source is biased towards one political party, they might only report stories that are favorable to that party.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Can</a:t>
            </a:r>
            <a:r>
              <a:rPr lang="en"/>
              <a:t> you think of an example of a time you were presented with biased information? Or maybe a time when you yourself were biased?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471900" y="510125"/>
            <a:ext cx="8222100" cy="767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Journaling Activity!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about your answers to the questions on the previous slides.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Write down as many reasons the source of the information you received </a:t>
            </a:r>
            <a:r>
              <a:rPr b="1" i="1" lang="en"/>
              <a:t>could</a:t>
            </a:r>
            <a:r>
              <a:rPr lang="en"/>
              <a:t> be biased.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find some helpful hints on the next slide :)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471900" y="510125"/>
            <a:ext cx="8222100" cy="767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would a source be biased?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Think about the following when looking for bias: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Who is the </a:t>
            </a:r>
            <a:r>
              <a:rPr lang="en"/>
              <a:t>author</a:t>
            </a:r>
            <a:r>
              <a:rPr lang="en"/>
              <a:t>?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What is their educational background?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Are they independent, or do they work for a large company/institution?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How does the author benefit from this piece?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What is the author’s place in society?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What is the author’s </a:t>
            </a:r>
            <a:r>
              <a:rPr lang="en"/>
              <a:t>motivation</a:t>
            </a:r>
            <a:r>
              <a:rPr lang="en"/>
              <a:t> or intention</a:t>
            </a:r>
            <a:r>
              <a:rPr lang="en"/>
              <a:t>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What is the purpose of writing this piece?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Are they paid to do so, or is it just for fun?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471900" y="510125"/>
            <a:ext cx="8222100" cy="767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Activity!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71900" y="1919075"/>
            <a:ext cx="8222100" cy="285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of any recent event that interests </a:t>
            </a:r>
            <a:r>
              <a:rPr lang="en"/>
              <a:t>you</a:t>
            </a:r>
            <a:r>
              <a:rPr lang="en"/>
              <a:t>. </a:t>
            </a:r>
            <a:r>
              <a:rPr lang="en" sz="1100"/>
              <a:t>(for example: the Black Lives Matter movement, COVID-19, Climate Change, the Presidential Election, etc)</a:t>
            </a:r>
            <a:endParaRPr sz="11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Go to three separate news outlets and compare how they cover the </a:t>
            </a:r>
            <a:r>
              <a:rPr lang="en"/>
              <a:t>story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Who wrote the stories? In what ways were they qualified?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How were the stories presented?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Were they similar? Different? </a:t>
            </a:r>
            <a:r>
              <a:rPr lang="en"/>
              <a:t>Both</a:t>
            </a:r>
            <a:r>
              <a:rPr lang="en"/>
              <a:t>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Did you notice any biases between the stories?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If so, where do you think they came from?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en"/>
              <a:t>Did any of the sources </a:t>
            </a:r>
            <a:r>
              <a:rPr b="1" i="1" lang="en" u="sng"/>
              <a:t>acknowledge</a:t>
            </a:r>
            <a:r>
              <a:rPr b="1" i="1" lang="en"/>
              <a:t> </a:t>
            </a:r>
            <a:r>
              <a:rPr b="1" lang="en"/>
              <a:t>that they had biases?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471900" y="510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Reflect!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 short reflection about how this research made you feel.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Do you doubt the media?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Do you feel confident now that what you see on the news/are taught in class is real?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makes you confident or unconfident in your sources?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471900" y="510125"/>
            <a:ext cx="8222100" cy="767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have to do with philosophy??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You guessed it -- EPISTEMOLOGY!!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(the study of how we know what we know)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BIG part of this field is examining </a:t>
            </a:r>
            <a:r>
              <a:rPr b="1" lang="en"/>
              <a:t>where </a:t>
            </a:r>
            <a:r>
              <a:rPr lang="en"/>
              <a:t>we get our information and </a:t>
            </a:r>
            <a:r>
              <a:rPr b="1" lang="en"/>
              <a:t>how </a:t>
            </a:r>
            <a:r>
              <a:rPr lang="en"/>
              <a:t>it gets to us.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It is always important to think critically about sources of </a:t>
            </a:r>
            <a:r>
              <a:rPr lang="en"/>
              <a:t>information</a:t>
            </a:r>
            <a:r>
              <a:rPr lang="en"/>
              <a:t>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