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Eleanor Wefi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5.xml"/><Relationship Id="rId22" Type="http://schemas.openxmlformats.org/officeDocument/2006/relationships/font" Target="fonts/Lato-boldItalic.fntdata"/><Relationship Id="rId10" Type="http://schemas.openxmlformats.org/officeDocument/2006/relationships/slide" Target="slides/slide4.xml"/><Relationship Id="rId21" Type="http://schemas.openxmlformats.org/officeDocument/2006/relationships/font" Target="fonts/La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8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Lato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0-25T23:24:41.694">
    <p:pos x="6000" y="0"/>
    <p:text>I need to add images!!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0-10-27T17:06:08.255">
    <p:pos x="3137" y="1045"/>
    <p:text>might need to make this question less abstract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4fa43f9d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4fa43f9d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4fa43f9d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4fa43f9d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4fa43f9d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4fa43f9d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4fa43f9d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4fa43f9d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fa43f9d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fa43f9d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4fa43f9d4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4fa43f9d4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4fa43f9d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4fa43f9d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art?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of the Day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449075" y="1113926"/>
            <a:ext cx="6321600" cy="1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art?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you think of when you think of art?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7893" l="0" r="0" t="0"/>
          <a:stretch/>
        </p:blipFill>
        <p:spPr>
          <a:xfrm>
            <a:off x="152425" y="2708450"/>
            <a:ext cx="2482038" cy="187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475" y="2708449"/>
            <a:ext cx="2831250" cy="1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2788625" y="4170500"/>
            <a:ext cx="3092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Do you think of examples like these?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9813" y="2405925"/>
            <a:ext cx="2445058" cy="171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713900" y="1474725"/>
            <a:ext cx="41049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Are you an artist?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464100" y="543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an artist an artist?</a:t>
            </a:r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331950" y="2470500"/>
            <a:ext cx="48621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What is art made out of?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1740900" y="3597900"/>
            <a:ext cx="70779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What do you do when you make art?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are going to be making art!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441850" y="1132225"/>
            <a:ext cx="42603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we are going to try it in a new way!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4890375" y="1785500"/>
            <a:ext cx="34527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Supplies</a:t>
            </a:r>
            <a:endParaRPr b="1" sz="2600"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 piece of paper</a:t>
            </a:r>
            <a:endParaRPr b="1"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 pen or pencil</a:t>
            </a:r>
            <a:endParaRPr b="1"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Any type of colors you want</a:t>
            </a:r>
            <a:endParaRPr b="1"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516375" y="1670725"/>
            <a:ext cx="3472902" cy="2764152"/>
          </a:xfrm>
          <a:prstGeom prst="irregularSeal1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Activity #1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#1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552050"/>
            <a:ext cx="5054400" cy="20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Take your piece of paper and your pencil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For 1 minute scribble all over the paper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It doesn’t have to look like anything!</a:t>
            </a:r>
            <a:endParaRPr sz="2200"/>
          </a:p>
        </p:txBody>
      </p:sp>
      <p:sp>
        <p:nvSpPr>
          <p:cNvPr id="93" name="Google Shape;93;p17"/>
          <p:cNvSpPr/>
          <p:nvPr/>
        </p:nvSpPr>
        <p:spPr>
          <a:xfrm flipH="1">
            <a:off x="6003639" y="766200"/>
            <a:ext cx="2075598" cy="1199934"/>
          </a:xfrm>
          <a:prstGeom prst="irregularSeal1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My example: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39350" y="1743696"/>
            <a:ext cx="2604168" cy="347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116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#1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4973700" cy="26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1 minute is up!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Now, look at your drawing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you see an shapes or objects in your picture?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 your other colors to draw something(s) you see in your original drawing</a:t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572000" y="340000"/>
            <a:ext cx="2804652" cy="1159434"/>
          </a:xfrm>
          <a:prstGeom prst="irregularSeal2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My example: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54375" y="3989250"/>
            <a:ext cx="6631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does your final product look like?</a:t>
            </a:r>
            <a:endParaRPr b="1"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910836" y="1045716"/>
            <a:ext cx="2277150" cy="318457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5982425" y="3776575"/>
            <a:ext cx="25701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 drew a strawberry, a stocking, a sailboat, a banana, a pineapple, a fish and a tea bag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about it!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819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your final product look like mine?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was similar about them? What was different?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Have you ever done art like this before?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you consider your drawing a  piece of art? Why or why not?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you did this activity again, what would your drawing look like?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you think it would look similar or different to the drawing you just did?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4625" y="504463"/>
            <a:ext cx="200025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 Up</a:t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688500" y="1103625"/>
            <a:ext cx="3665100" cy="1731300"/>
          </a:xfrm>
          <a:prstGeom prst="cloudCallout">
            <a:avLst>
              <a:gd fmla="val -36464" name="adj1"/>
              <a:gd fmla="val 78661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did you like doing this activity?</a:t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4981500" y="1660500"/>
            <a:ext cx="3300600" cy="1680900"/>
          </a:xfrm>
          <a:prstGeom prst="cloudCallout">
            <a:avLst>
              <a:gd fmla="val 56753" name="adj1"/>
              <a:gd fmla="val 60231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Did this change the way you think about art?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2395850" y="2974025"/>
            <a:ext cx="2930700" cy="1680900"/>
          </a:xfrm>
          <a:prstGeom prst="cloudCallout">
            <a:avLst>
              <a:gd fmla="val -37088" name="adj1"/>
              <a:gd fmla="val 66853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is one thing you learned today?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F9900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