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Chewy"/>
      <p:regular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Chewy-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9ac8d7f894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9ac8d7f894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9e62d30338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9e62d30338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c8d7f894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c8d7f894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9ac8d7f89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9ac8d7f89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9ac8d7f894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9ac8d7f894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9ac8d7f894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9ac8d7f894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9ac8d7f894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9ac8d7f894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9ac8d7f894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9ac8d7f894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9ac8d7f894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9ac8d7f894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9ac8d7f894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9ac8d7f894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c8d7f894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c8d7f894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9" name="Shape 89"/>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C47D"/>
        </a:solidFill>
      </p:bgPr>
    </p:bg>
    <p:spTree>
      <p:nvGrpSpPr>
        <p:cNvPr id="93" name="Shape 93"/>
        <p:cNvGrpSpPr/>
        <p:nvPr/>
      </p:nvGrpSpPr>
      <p:grpSpPr>
        <a:xfrm>
          <a:off x="0" y="0"/>
          <a:ext cx="0" cy="0"/>
          <a:chOff x="0" y="0"/>
          <a:chExt cx="0" cy="0"/>
        </a:xfrm>
      </p:grpSpPr>
      <p:sp>
        <p:nvSpPr>
          <p:cNvPr id="94" name="Google Shape;94;p23"/>
          <p:cNvSpPr txBox="1"/>
          <p:nvPr>
            <p:ph type="ctrTitle"/>
          </p:nvPr>
        </p:nvSpPr>
        <p:spPr>
          <a:xfrm>
            <a:off x="512325" y="248000"/>
            <a:ext cx="5256600" cy="990900"/>
          </a:xfrm>
          <a:prstGeom prst="rect">
            <a:avLst/>
          </a:prstGeom>
          <a:solidFill>
            <a:srgbClr val="D9EAD3"/>
          </a:solidFill>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Chewy"/>
                <a:ea typeface="Chewy"/>
                <a:cs typeface="Chewy"/>
                <a:sym typeface="Chewy"/>
              </a:rPr>
              <a:t>Other Fun Ideas</a:t>
            </a:r>
            <a:r>
              <a:rPr lang="en">
                <a:latin typeface="Chewy"/>
                <a:ea typeface="Chewy"/>
                <a:cs typeface="Chewy"/>
                <a:sym typeface="Chewy"/>
              </a:rPr>
              <a:t>!!</a:t>
            </a:r>
            <a:endParaRPr>
              <a:latin typeface="Chewy"/>
              <a:ea typeface="Chewy"/>
              <a:cs typeface="Chewy"/>
              <a:sym typeface="Chewy"/>
            </a:endParaRPr>
          </a:p>
        </p:txBody>
      </p:sp>
      <p:sp>
        <p:nvSpPr>
          <p:cNvPr id="95" name="Google Shape;95;p23"/>
          <p:cNvSpPr txBox="1"/>
          <p:nvPr>
            <p:ph idx="1" type="subTitle"/>
          </p:nvPr>
        </p:nvSpPr>
        <p:spPr>
          <a:xfrm>
            <a:off x="0" y="1399900"/>
            <a:ext cx="8520600" cy="2768400"/>
          </a:xfrm>
          <a:prstGeom prst="rect">
            <a:avLst/>
          </a:prstGeom>
        </p:spPr>
        <p:txBody>
          <a:bodyPr anchorCtr="0" anchor="t" bIns="91425" lIns="91425" spcFirstLastPara="1" rIns="91425" wrap="square" tIns="91425">
            <a:noAutofit/>
          </a:bodyPr>
          <a:lstStyle/>
          <a:p>
            <a:pPr indent="-406400" lvl="0" marL="457200" rtl="0" algn="ctr">
              <a:spcBef>
                <a:spcPts val="0"/>
              </a:spcBef>
              <a:spcAft>
                <a:spcPts val="0"/>
              </a:spcAft>
              <a:buClr>
                <a:srgbClr val="1C4587"/>
              </a:buClr>
              <a:buSzPts val="2800"/>
              <a:buChar char="●"/>
            </a:pPr>
            <a:r>
              <a:rPr b="1" lang="en">
                <a:solidFill>
                  <a:srgbClr val="1C4587"/>
                </a:solidFill>
              </a:rPr>
              <a:t>Draw a picture of what your home, classroom, or neighborhood look like from the perspective of the thing you chose.</a:t>
            </a:r>
            <a:endParaRPr b="1">
              <a:solidFill>
                <a:srgbClr val="1C4587"/>
              </a:solidFill>
            </a:endParaRPr>
          </a:p>
          <a:p>
            <a:pPr indent="0" lvl="0" marL="457200" rtl="0" algn="ctr">
              <a:spcBef>
                <a:spcPts val="0"/>
              </a:spcBef>
              <a:spcAft>
                <a:spcPts val="0"/>
              </a:spcAft>
              <a:buNone/>
            </a:pPr>
            <a:r>
              <a:t/>
            </a:r>
            <a:endParaRPr b="1">
              <a:solidFill>
                <a:srgbClr val="1C4587"/>
              </a:solidFill>
            </a:endParaRPr>
          </a:p>
          <a:p>
            <a:pPr indent="-406400" lvl="0" marL="457200" rtl="0" algn="ctr">
              <a:spcBef>
                <a:spcPts val="0"/>
              </a:spcBef>
              <a:spcAft>
                <a:spcPts val="0"/>
              </a:spcAft>
              <a:buClr>
                <a:srgbClr val="1C4587"/>
              </a:buClr>
              <a:buSzPts val="2800"/>
              <a:buChar char="●"/>
            </a:pPr>
            <a:r>
              <a:rPr b="1" lang="en">
                <a:solidFill>
                  <a:srgbClr val="1C4587"/>
                </a:solidFill>
              </a:rPr>
              <a:t>Show a friend or family member the list you made, and ask them what they relate to the most from it. Talk about why their choice is the same or different from yours.</a:t>
            </a:r>
            <a:endParaRPr b="1">
              <a:solidFill>
                <a:srgbClr val="1C4587"/>
              </a:solidFill>
            </a:endParaRPr>
          </a:p>
        </p:txBody>
      </p:sp>
      <p:grpSp>
        <p:nvGrpSpPr>
          <p:cNvPr id="96" name="Google Shape;96;p23"/>
          <p:cNvGrpSpPr/>
          <p:nvPr/>
        </p:nvGrpSpPr>
        <p:grpSpPr>
          <a:xfrm>
            <a:off x="6087386" y="559521"/>
            <a:ext cx="912295" cy="616460"/>
            <a:chOff x="970184" y="2826446"/>
            <a:chExt cx="3193191" cy="2280650"/>
          </a:xfrm>
        </p:grpSpPr>
        <p:sp>
          <p:nvSpPr>
            <p:cNvPr id="97" name="Google Shape;97;p23"/>
            <p:cNvSpPr/>
            <p:nvPr/>
          </p:nvSpPr>
          <p:spPr>
            <a:xfrm>
              <a:off x="1044225" y="3644325"/>
              <a:ext cx="1258200" cy="9753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3"/>
            <p:cNvSpPr/>
            <p:nvPr/>
          </p:nvSpPr>
          <p:spPr>
            <a:xfrm>
              <a:off x="2113675" y="3644325"/>
              <a:ext cx="1258200" cy="9753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3"/>
            <p:cNvSpPr/>
            <p:nvPr/>
          </p:nvSpPr>
          <p:spPr>
            <a:xfrm>
              <a:off x="3150875" y="3345475"/>
              <a:ext cx="1012500" cy="7926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0" name="Google Shape;100;p23"/>
            <p:cNvCxnSpPr>
              <a:stCxn id="97" idx="3"/>
            </p:cNvCxnSpPr>
            <p:nvPr/>
          </p:nvCxnSpPr>
          <p:spPr>
            <a:xfrm flipH="1">
              <a:off x="970184" y="4476796"/>
              <a:ext cx="258300" cy="630300"/>
            </a:xfrm>
            <a:prstGeom prst="straightConnector1">
              <a:avLst/>
            </a:prstGeom>
            <a:noFill/>
            <a:ln cap="flat" cmpd="sng" w="9525">
              <a:solidFill>
                <a:schemeClr val="dk1"/>
              </a:solidFill>
              <a:prstDash val="solid"/>
              <a:round/>
              <a:headEnd len="med" w="med" type="none"/>
              <a:tailEnd len="med" w="med" type="none"/>
            </a:ln>
          </p:spPr>
        </p:cxnSp>
        <p:cxnSp>
          <p:nvCxnSpPr>
            <p:cNvPr id="101" name="Google Shape;101;p23"/>
            <p:cNvCxnSpPr/>
            <p:nvPr/>
          </p:nvCxnSpPr>
          <p:spPr>
            <a:xfrm>
              <a:off x="1842959" y="4471696"/>
              <a:ext cx="328800" cy="635400"/>
            </a:xfrm>
            <a:prstGeom prst="straightConnector1">
              <a:avLst/>
            </a:prstGeom>
            <a:noFill/>
            <a:ln cap="flat" cmpd="sng" w="9525">
              <a:solidFill>
                <a:schemeClr val="dk1"/>
              </a:solidFill>
              <a:prstDash val="solid"/>
              <a:round/>
              <a:headEnd len="med" w="med" type="none"/>
              <a:tailEnd len="med" w="med" type="none"/>
            </a:ln>
          </p:spPr>
        </p:cxnSp>
        <p:cxnSp>
          <p:nvCxnSpPr>
            <p:cNvPr id="102" name="Google Shape;102;p23"/>
            <p:cNvCxnSpPr/>
            <p:nvPr/>
          </p:nvCxnSpPr>
          <p:spPr>
            <a:xfrm flipH="1">
              <a:off x="2302434" y="4474246"/>
              <a:ext cx="258300" cy="630300"/>
            </a:xfrm>
            <a:prstGeom prst="straightConnector1">
              <a:avLst/>
            </a:prstGeom>
            <a:noFill/>
            <a:ln cap="flat" cmpd="sng" w="9525">
              <a:solidFill>
                <a:schemeClr val="dk1"/>
              </a:solidFill>
              <a:prstDash val="solid"/>
              <a:round/>
              <a:headEnd len="med" w="med" type="none"/>
              <a:tailEnd len="med" w="med" type="none"/>
            </a:ln>
          </p:spPr>
        </p:cxnSp>
        <p:cxnSp>
          <p:nvCxnSpPr>
            <p:cNvPr id="103" name="Google Shape;103;p23"/>
            <p:cNvCxnSpPr/>
            <p:nvPr/>
          </p:nvCxnSpPr>
          <p:spPr>
            <a:xfrm>
              <a:off x="3150884" y="4352021"/>
              <a:ext cx="401400" cy="660900"/>
            </a:xfrm>
            <a:prstGeom prst="straightConnector1">
              <a:avLst/>
            </a:prstGeom>
            <a:noFill/>
            <a:ln cap="flat" cmpd="sng" w="9525">
              <a:solidFill>
                <a:schemeClr val="dk1"/>
              </a:solidFill>
              <a:prstDash val="solid"/>
              <a:round/>
              <a:headEnd len="med" w="med" type="none"/>
              <a:tailEnd len="med" w="med" type="none"/>
            </a:ln>
          </p:spPr>
        </p:cxnSp>
        <p:cxnSp>
          <p:nvCxnSpPr>
            <p:cNvPr id="104" name="Google Shape;104;p23"/>
            <p:cNvCxnSpPr/>
            <p:nvPr/>
          </p:nvCxnSpPr>
          <p:spPr>
            <a:xfrm flipH="1">
              <a:off x="2838897" y="4367321"/>
              <a:ext cx="258300" cy="630300"/>
            </a:xfrm>
            <a:prstGeom prst="straightConnector1">
              <a:avLst/>
            </a:prstGeom>
            <a:noFill/>
            <a:ln cap="flat" cmpd="sng" w="9525">
              <a:solidFill>
                <a:schemeClr val="dk1"/>
              </a:solidFill>
              <a:prstDash val="solid"/>
              <a:round/>
              <a:headEnd len="med" w="med" type="none"/>
              <a:tailEnd len="med" w="med" type="none"/>
            </a:ln>
          </p:spPr>
        </p:cxnSp>
        <p:cxnSp>
          <p:nvCxnSpPr>
            <p:cNvPr id="105" name="Google Shape;105;p23"/>
            <p:cNvCxnSpPr/>
            <p:nvPr/>
          </p:nvCxnSpPr>
          <p:spPr>
            <a:xfrm flipH="1">
              <a:off x="1453984" y="4476796"/>
              <a:ext cx="258300" cy="630300"/>
            </a:xfrm>
            <a:prstGeom prst="straightConnector1">
              <a:avLst/>
            </a:prstGeom>
            <a:noFill/>
            <a:ln cap="flat" cmpd="sng" w="9525">
              <a:solidFill>
                <a:schemeClr val="dk1"/>
              </a:solidFill>
              <a:prstDash val="solid"/>
              <a:round/>
              <a:headEnd len="med" w="med" type="none"/>
              <a:tailEnd len="med" w="med" type="none"/>
            </a:ln>
          </p:spPr>
        </p:cxnSp>
        <p:cxnSp>
          <p:nvCxnSpPr>
            <p:cNvPr id="106" name="Google Shape;106;p23"/>
            <p:cNvCxnSpPr/>
            <p:nvPr/>
          </p:nvCxnSpPr>
          <p:spPr>
            <a:xfrm flipH="1">
              <a:off x="3787834" y="2826446"/>
              <a:ext cx="258300" cy="630300"/>
            </a:xfrm>
            <a:prstGeom prst="straightConnector1">
              <a:avLst/>
            </a:prstGeom>
            <a:noFill/>
            <a:ln cap="flat" cmpd="sng" w="9525">
              <a:solidFill>
                <a:schemeClr val="dk1"/>
              </a:solidFill>
              <a:prstDash val="solid"/>
              <a:round/>
              <a:headEnd len="med" w="med" type="none"/>
              <a:tailEnd len="med" w="med" type="none"/>
            </a:ln>
          </p:spPr>
        </p:cxnSp>
        <p:cxnSp>
          <p:nvCxnSpPr>
            <p:cNvPr id="107" name="Google Shape;107;p23"/>
            <p:cNvCxnSpPr/>
            <p:nvPr/>
          </p:nvCxnSpPr>
          <p:spPr>
            <a:xfrm>
              <a:off x="3184475" y="2852100"/>
              <a:ext cx="334200" cy="579000"/>
            </a:xfrm>
            <a:prstGeom prst="straightConnector1">
              <a:avLst/>
            </a:prstGeom>
            <a:noFill/>
            <a:ln cap="flat" cmpd="sng" w="9525">
              <a:solidFill>
                <a:schemeClr val="dk1"/>
              </a:solidFill>
              <a:prstDash val="solid"/>
              <a:round/>
              <a:headEnd len="med" w="med" type="none"/>
              <a:tailEnd len="med" w="med" type="none"/>
            </a:ln>
          </p:spPr>
        </p:cxnSp>
        <p:sp>
          <p:nvSpPr>
            <p:cNvPr id="108" name="Google Shape;108;p23"/>
            <p:cNvSpPr/>
            <p:nvPr/>
          </p:nvSpPr>
          <p:spPr>
            <a:xfrm>
              <a:off x="3371875" y="3456750"/>
              <a:ext cx="206100" cy="188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3"/>
            <p:cNvSpPr/>
            <p:nvPr/>
          </p:nvSpPr>
          <p:spPr>
            <a:xfrm>
              <a:off x="3713025" y="3456750"/>
              <a:ext cx="206100" cy="188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3"/>
            <p:cNvSpPr/>
            <p:nvPr/>
          </p:nvSpPr>
          <p:spPr>
            <a:xfrm>
              <a:off x="3390925" y="3496050"/>
              <a:ext cx="168000" cy="110100"/>
            </a:xfrm>
            <a:prstGeom prst="ellipse">
              <a:avLst/>
            </a:prstGeom>
            <a:solidFill>
              <a:srgbClr val="0C343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3"/>
            <p:cNvSpPr/>
            <p:nvPr/>
          </p:nvSpPr>
          <p:spPr>
            <a:xfrm>
              <a:off x="3732075" y="3496050"/>
              <a:ext cx="168000" cy="110100"/>
            </a:xfrm>
            <a:prstGeom prst="ellipse">
              <a:avLst/>
            </a:prstGeom>
            <a:solidFill>
              <a:srgbClr val="0C343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 name="Google Shape;112;p23"/>
          <p:cNvGrpSpPr/>
          <p:nvPr/>
        </p:nvGrpSpPr>
        <p:grpSpPr>
          <a:xfrm flipH="1">
            <a:off x="7603608" y="559525"/>
            <a:ext cx="916998" cy="616460"/>
            <a:chOff x="970484" y="2826446"/>
            <a:chExt cx="3192891" cy="2280650"/>
          </a:xfrm>
        </p:grpSpPr>
        <p:sp>
          <p:nvSpPr>
            <p:cNvPr id="113" name="Google Shape;113;p23"/>
            <p:cNvSpPr/>
            <p:nvPr/>
          </p:nvSpPr>
          <p:spPr>
            <a:xfrm>
              <a:off x="1044225" y="3644325"/>
              <a:ext cx="1258200" cy="9753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3"/>
            <p:cNvSpPr/>
            <p:nvPr/>
          </p:nvSpPr>
          <p:spPr>
            <a:xfrm>
              <a:off x="2113675" y="3644325"/>
              <a:ext cx="1258200" cy="9753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3"/>
            <p:cNvSpPr/>
            <p:nvPr/>
          </p:nvSpPr>
          <p:spPr>
            <a:xfrm>
              <a:off x="3150875" y="3345475"/>
              <a:ext cx="1012500" cy="7926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6" name="Google Shape;116;p23"/>
            <p:cNvCxnSpPr>
              <a:stCxn id="113" idx="3"/>
            </p:cNvCxnSpPr>
            <p:nvPr/>
          </p:nvCxnSpPr>
          <p:spPr>
            <a:xfrm flipH="1">
              <a:off x="970484" y="4476796"/>
              <a:ext cx="258000" cy="630300"/>
            </a:xfrm>
            <a:prstGeom prst="straightConnector1">
              <a:avLst/>
            </a:prstGeom>
            <a:noFill/>
            <a:ln cap="flat" cmpd="sng" w="9525">
              <a:solidFill>
                <a:schemeClr val="dk1"/>
              </a:solidFill>
              <a:prstDash val="solid"/>
              <a:round/>
              <a:headEnd len="med" w="med" type="none"/>
              <a:tailEnd len="med" w="med" type="none"/>
            </a:ln>
          </p:spPr>
        </p:cxnSp>
        <p:cxnSp>
          <p:nvCxnSpPr>
            <p:cNvPr id="117" name="Google Shape;117;p23"/>
            <p:cNvCxnSpPr/>
            <p:nvPr/>
          </p:nvCxnSpPr>
          <p:spPr>
            <a:xfrm>
              <a:off x="1842959" y="4471696"/>
              <a:ext cx="328800" cy="635400"/>
            </a:xfrm>
            <a:prstGeom prst="straightConnector1">
              <a:avLst/>
            </a:prstGeom>
            <a:noFill/>
            <a:ln cap="flat" cmpd="sng" w="9525">
              <a:solidFill>
                <a:schemeClr val="dk1"/>
              </a:solidFill>
              <a:prstDash val="solid"/>
              <a:round/>
              <a:headEnd len="med" w="med" type="none"/>
              <a:tailEnd len="med" w="med" type="none"/>
            </a:ln>
          </p:spPr>
        </p:cxnSp>
        <p:cxnSp>
          <p:nvCxnSpPr>
            <p:cNvPr id="118" name="Google Shape;118;p23"/>
            <p:cNvCxnSpPr/>
            <p:nvPr/>
          </p:nvCxnSpPr>
          <p:spPr>
            <a:xfrm flipH="1">
              <a:off x="2302434" y="4474246"/>
              <a:ext cx="258300" cy="630300"/>
            </a:xfrm>
            <a:prstGeom prst="straightConnector1">
              <a:avLst/>
            </a:prstGeom>
            <a:noFill/>
            <a:ln cap="flat" cmpd="sng" w="9525">
              <a:solidFill>
                <a:schemeClr val="dk1"/>
              </a:solidFill>
              <a:prstDash val="solid"/>
              <a:round/>
              <a:headEnd len="med" w="med" type="none"/>
              <a:tailEnd len="med" w="med" type="none"/>
            </a:ln>
          </p:spPr>
        </p:cxnSp>
        <p:cxnSp>
          <p:nvCxnSpPr>
            <p:cNvPr id="119" name="Google Shape;119;p23"/>
            <p:cNvCxnSpPr/>
            <p:nvPr/>
          </p:nvCxnSpPr>
          <p:spPr>
            <a:xfrm>
              <a:off x="3150884" y="4352021"/>
              <a:ext cx="401400" cy="660900"/>
            </a:xfrm>
            <a:prstGeom prst="straightConnector1">
              <a:avLst/>
            </a:prstGeom>
            <a:noFill/>
            <a:ln cap="flat" cmpd="sng" w="9525">
              <a:solidFill>
                <a:schemeClr val="dk1"/>
              </a:solidFill>
              <a:prstDash val="solid"/>
              <a:round/>
              <a:headEnd len="med" w="med" type="none"/>
              <a:tailEnd len="med" w="med" type="none"/>
            </a:ln>
          </p:spPr>
        </p:cxnSp>
        <p:cxnSp>
          <p:nvCxnSpPr>
            <p:cNvPr id="120" name="Google Shape;120;p23"/>
            <p:cNvCxnSpPr/>
            <p:nvPr/>
          </p:nvCxnSpPr>
          <p:spPr>
            <a:xfrm flipH="1">
              <a:off x="2838897" y="4367321"/>
              <a:ext cx="258300" cy="630300"/>
            </a:xfrm>
            <a:prstGeom prst="straightConnector1">
              <a:avLst/>
            </a:prstGeom>
            <a:noFill/>
            <a:ln cap="flat" cmpd="sng" w="9525">
              <a:solidFill>
                <a:schemeClr val="dk1"/>
              </a:solidFill>
              <a:prstDash val="solid"/>
              <a:round/>
              <a:headEnd len="med" w="med" type="none"/>
              <a:tailEnd len="med" w="med" type="none"/>
            </a:ln>
          </p:spPr>
        </p:cxnSp>
        <p:cxnSp>
          <p:nvCxnSpPr>
            <p:cNvPr id="121" name="Google Shape;121;p23"/>
            <p:cNvCxnSpPr/>
            <p:nvPr/>
          </p:nvCxnSpPr>
          <p:spPr>
            <a:xfrm flipH="1">
              <a:off x="1453984" y="4476796"/>
              <a:ext cx="258300" cy="630300"/>
            </a:xfrm>
            <a:prstGeom prst="straightConnector1">
              <a:avLst/>
            </a:prstGeom>
            <a:noFill/>
            <a:ln cap="flat" cmpd="sng" w="9525">
              <a:solidFill>
                <a:schemeClr val="dk1"/>
              </a:solidFill>
              <a:prstDash val="solid"/>
              <a:round/>
              <a:headEnd len="med" w="med" type="none"/>
              <a:tailEnd len="med" w="med" type="none"/>
            </a:ln>
          </p:spPr>
        </p:cxnSp>
        <p:cxnSp>
          <p:nvCxnSpPr>
            <p:cNvPr id="122" name="Google Shape;122;p23"/>
            <p:cNvCxnSpPr/>
            <p:nvPr/>
          </p:nvCxnSpPr>
          <p:spPr>
            <a:xfrm flipH="1">
              <a:off x="3787834" y="2826446"/>
              <a:ext cx="258300" cy="630300"/>
            </a:xfrm>
            <a:prstGeom prst="straightConnector1">
              <a:avLst/>
            </a:prstGeom>
            <a:noFill/>
            <a:ln cap="flat" cmpd="sng" w="9525">
              <a:solidFill>
                <a:schemeClr val="dk1"/>
              </a:solidFill>
              <a:prstDash val="solid"/>
              <a:round/>
              <a:headEnd len="med" w="med" type="none"/>
              <a:tailEnd len="med" w="med" type="none"/>
            </a:ln>
          </p:spPr>
        </p:cxnSp>
        <p:cxnSp>
          <p:nvCxnSpPr>
            <p:cNvPr id="123" name="Google Shape;123;p23"/>
            <p:cNvCxnSpPr/>
            <p:nvPr/>
          </p:nvCxnSpPr>
          <p:spPr>
            <a:xfrm>
              <a:off x="3184475" y="2852100"/>
              <a:ext cx="334200" cy="579000"/>
            </a:xfrm>
            <a:prstGeom prst="straightConnector1">
              <a:avLst/>
            </a:prstGeom>
            <a:noFill/>
            <a:ln cap="flat" cmpd="sng" w="9525">
              <a:solidFill>
                <a:schemeClr val="dk1"/>
              </a:solidFill>
              <a:prstDash val="solid"/>
              <a:round/>
              <a:headEnd len="med" w="med" type="none"/>
              <a:tailEnd len="med" w="med" type="none"/>
            </a:ln>
          </p:spPr>
        </p:cxnSp>
        <p:sp>
          <p:nvSpPr>
            <p:cNvPr id="124" name="Google Shape;124;p23"/>
            <p:cNvSpPr/>
            <p:nvPr/>
          </p:nvSpPr>
          <p:spPr>
            <a:xfrm>
              <a:off x="3371875" y="3456750"/>
              <a:ext cx="206100" cy="188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3"/>
            <p:cNvSpPr/>
            <p:nvPr/>
          </p:nvSpPr>
          <p:spPr>
            <a:xfrm>
              <a:off x="3713025" y="3456750"/>
              <a:ext cx="206100" cy="188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3"/>
            <p:cNvSpPr/>
            <p:nvPr/>
          </p:nvSpPr>
          <p:spPr>
            <a:xfrm>
              <a:off x="3390925" y="3496050"/>
              <a:ext cx="168000" cy="110100"/>
            </a:xfrm>
            <a:prstGeom prst="ellipse">
              <a:avLst/>
            </a:prstGeom>
            <a:solidFill>
              <a:srgbClr val="0C343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3"/>
            <p:cNvSpPr/>
            <p:nvPr/>
          </p:nvSpPr>
          <p:spPr>
            <a:xfrm>
              <a:off x="3732075" y="3496050"/>
              <a:ext cx="168000" cy="110100"/>
            </a:xfrm>
            <a:prstGeom prst="ellipse">
              <a:avLst/>
            </a:prstGeom>
            <a:solidFill>
              <a:srgbClr val="0C343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8" name="Google Shape;128;p23"/>
          <p:cNvSpPr/>
          <p:nvPr/>
        </p:nvSpPr>
        <p:spPr>
          <a:xfrm>
            <a:off x="5768925" y="1175975"/>
            <a:ext cx="1399800" cy="487500"/>
          </a:xfrm>
          <a:prstGeom prst="blockArc">
            <a:avLst>
              <a:gd fmla="val 10800000" name="adj1"/>
              <a:gd fmla="val 0" name="adj2"/>
              <a:gd fmla="val 25000" name="adj3"/>
            </a:avLst>
          </a:prstGeom>
          <a:solidFill>
            <a:srgbClr val="1C458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3"/>
          <p:cNvSpPr/>
          <p:nvPr/>
        </p:nvSpPr>
        <p:spPr>
          <a:xfrm>
            <a:off x="7431350" y="1175975"/>
            <a:ext cx="1399800" cy="487500"/>
          </a:xfrm>
          <a:prstGeom prst="blockArc">
            <a:avLst>
              <a:gd fmla="val 10800000" name="adj1"/>
              <a:gd fmla="val 0" name="adj2"/>
              <a:gd fmla="val 25000" name="adj3"/>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3" name="Shape 13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7" name="Shape 57"/>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1" name="Shape 61"/>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5" name="Shape 65"/>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9" name="Shape 69"/>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3" name="Shape 73"/>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7" name="Shape 77"/>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1" name="Shape 81"/>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5" name="Shape 85"/>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