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Fira Sans Extra Condense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FiraSansExtraCondensed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-italic.fntdata"/><Relationship Id="rId25" Type="http://schemas.openxmlformats.org/officeDocument/2006/relationships/font" Target="fonts/FiraSansExtraCondensed-bold.fntdata"/><Relationship Id="rId27" Type="http://schemas.openxmlformats.org/officeDocument/2006/relationships/font" Target="fonts/FiraSansExtra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899f81a2_1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899f81a2_1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98158737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9815873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5981587379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598158737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59899f81a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59899f81a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OPENING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Font typeface="Arvo"/>
              <a:buNone/>
              <a:defRPr sz="6000">
                <a:solidFill>
                  <a:srgbClr val="541C1D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 TITLE">
  <p:cSld name="CUSTOM_1_1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ctrTitle"/>
          </p:nvPr>
        </p:nvSpPr>
        <p:spPr>
          <a:xfrm flipH="1">
            <a:off x="624900" y="3113500"/>
            <a:ext cx="2539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 flipH="1">
            <a:off x="624758" y="35685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S 2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 flipH="1">
            <a:off x="1136781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 flipH="1">
            <a:off x="1445781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ctrTitle"/>
          </p:nvPr>
        </p:nvSpPr>
        <p:spPr>
          <a:xfrm flipH="1">
            <a:off x="4818519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 flipH="1">
            <a:off x="5127519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title"/>
          </p:nvPr>
        </p:nvSpPr>
        <p:spPr>
          <a:xfrm>
            <a:off x="6247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ITLE ">
  <p:cSld name="CUSTOM_1_1_1_1_1_1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 flipH="1">
            <a:off x="2703750" y="1109175"/>
            <a:ext cx="3736500" cy="122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">
  <p:cSld name="CUSTOM_1_1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3600"/>
              <a:buNone/>
              <a:defRPr sz="3600">
                <a:solidFill>
                  <a:srgbClr val="FAE1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1_1_1_1_1_1_1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 flipH="1">
            <a:off x="2260700" y="366525"/>
            <a:ext cx="46224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1">
  <p:cSld name="CUSTOM_6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1696775" y="19075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933325" y="2357423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2" type="ctrTitle"/>
          </p:nvPr>
        </p:nvSpPr>
        <p:spPr>
          <a:xfrm>
            <a:off x="3864712" y="19041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300"/>
              <a:buNone/>
              <a:defRPr sz="13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3" type="subTitle"/>
          </p:nvPr>
        </p:nvSpPr>
        <p:spPr>
          <a:xfrm>
            <a:off x="4101262" y="2354019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4" type="ctrTitle"/>
          </p:nvPr>
        </p:nvSpPr>
        <p:spPr>
          <a:xfrm>
            <a:off x="6032663" y="19042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5" type="subTitle"/>
          </p:nvPr>
        </p:nvSpPr>
        <p:spPr>
          <a:xfrm>
            <a:off x="6269213" y="235402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6" type="ctrTitle"/>
          </p:nvPr>
        </p:nvSpPr>
        <p:spPr>
          <a:xfrm>
            <a:off x="1696775" y="34333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7" type="subTitle"/>
          </p:nvPr>
        </p:nvSpPr>
        <p:spPr>
          <a:xfrm>
            <a:off x="1933325" y="3883148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8" type="ctrTitle"/>
          </p:nvPr>
        </p:nvSpPr>
        <p:spPr>
          <a:xfrm>
            <a:off x="3864712" y="34299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9" type="subTitle"/>
          </p:nvPr>
        </p:nvSpPr>
        <p:spPr>
          <a:xfrm>
            <a:off x="4101262" y="3879744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3" type="ctrTitle"/>
          </p:nvPr>
        </p:nvSpPr>
        <p:spPr>
          <a:xfrm>
            <a:off x="6032663" y="342994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4" type="subTitle"/>
          </p:nvPr>
        </p:nvSpPr>
        <p:spPr>
          <a:xfrm>
            <a:off x="6269213" y="387975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5" type="ctrTitle"/>
          </p:nvPr>
        </p:nvSpPr>
        <p:spPr>
          <a:xfrm flipH="1">
            <a:off x="1794000" y="357000"/>
            <a:ext cx="55560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6_2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 flipH="1">
            <a:off x="1848400" y="357000"/>
            <a:ext cx="5447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TEXT">
  <p:cSld name="CUSTOM_7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None/>
              <a:defRPr sz="60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2">
  <p:cSld name="CUSTOM_1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 flipH="1">
            <a:off x="927175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 flipH="1">
            <a:off x="962275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ctrTitle"/>
          </p:nvPr>
        </p:nvSpPr>
        <p:spPr>
          <a:xfrm flipH="1">
            <a:off x="3480088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 flipH="1">
            <a:off x="3515188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ctrTitle"/>
          </p:nvPr>
        </p:nvSpPr>
        <p:spPr>
          <a:xfrm flipH="1">
            <a:off x="6096800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5" type="subTitle"/>
          </p:nvPr>
        </p:nvSpPr>
        <p:spPr>
          <a:xfrm flipH="1">
            <a:off x="6131900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19"/>
          <p:cNvSpPr txBox="1"/>
          <p:nvPr>
            <p:ph idx="6" type="title"/>
          </p:nvPr>
        </p:nvSpPr>
        <p:spPr>
          <a:xfrm>
            <a:off x="624750" y="52342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977129" y="13328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9" name="Google Shape;139;p20"/>
          <p:cNvSpPr txBox="1"/>
          <p:nvPr>
            <p:ph hasCustomPrompt="1" type="title"/>
          </p:nvPr>
        </p:nvSpPr>
        <p:spPr>
          <a:xfrm>
            <a:off x="162123" y="8078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/>
          <p:nvPr>
            <p:ph idx="2" type="subTitle"/>
          </p:nvPr>
        </p:nvSpPr>
        <p:spPr>
          <a:xfrm>
            <a:off x="977129" y="252842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1" name="Google Shape;141;p20"/>
          <p:cNvSpPr txBox="1"/>
          <p:nvPr>
            <p:ph hasCustomPrompt="1" idx="3" type="title"/>
          </p:nvPr>
        </p:nvSpPr>
        <p:spPr>
          <a:xfrm>
            <a:off x="162123" y="200337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/>
          <p:nvPr>
            <p:ph idx="4" type="subTitle"/>
          </p:nvPr>
        </p:nvSpPr>
        <p:spPr>
          <a:xfrm>
            <a:off x="977129" y="37239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20"/>
          <p:cNvSpPr txBox="1"/>
          <p:nvPr>
            <p:ph hasCustomPrompt="1" idx="5" type="title"/>
          </p:nvPr>
        </p:nvSpPr>
        <p:spPr>
          <a:xfrm>
            <a:off x="162123" y="31989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+ 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6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6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1313525" y="2979775"/>
            <a:ext cx="24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13525" y="3441225"/>
            <a:ext cx="23598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2" type="ctrTitle"/>
          </p:nvPr>
        </p:nvSpPr>
        <p:spPr>
          <a:xfrm flipH="1">
            <a:off x="4818513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3" type="subTitle"/>
          </p:nvPr>
        </p:nvSpPr>
        <p:spPr>
          <a:xfrm flipH="1">
            <a:off x="5134674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4" type="title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idx="1" type="subTitle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9_1"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2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0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subTitle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4" type="subTitle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600"/>
              <a:buNone/>
              <a:defRPr sz="3600"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hasCustomPrompt="1" idx="5" type="title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hasCustomPrompt="1" idx="6" type="title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hasCustomPrompt="1" idx="7" type="title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hasCustomPrompt="1" idx="8" type="title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/>
          <p:nvPr>
            <p:ph idx="9" type="subTitle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4"/>
          <p:cNvSpPr txBox="1"/>
          <p:nvPr>
            <p:ph idx="13" type="subTitle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4"/>
          <p:cNvSpPr txBox="1"/>
          <p:nvPr>
            <p:ph idx="14" type="subTitle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4"/>
          <p:cNvSpPr txBox="1"/>
          <p:nvPr>
            <p:ph idx="15" type="subTitle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_1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hasCustomPrompt="1"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5500"/>
              <a:buNone/>
              <a:defRPr sz="5500">
                <a:solidFill>
                  <a:srgbClr val="FAE1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 1">
  <p:cSld name="TITLE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idx="2" type="ctrTitle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subTitle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8"/>
          <p:cNvSpPr txBox="1"/>
          <p:nvPr>
            <p:ph idx="4" type="title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19575" y="3078100"/>
            <a:ext cx="7704000" cy="121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"/>
          <p:cNvSpPr txBox="1"/>
          <p:nvPr>
            <p:ph idx="2" type="ctrTitle"/>
          </p:nvPr>
        </p:nvSpPr>
        <p:spPr>
          <a:xfrm flipH="1">
            <a:off x="3480088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 flipH="1">
            <a:off x="3612388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4" type="ctrTitle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5" type="subTitle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6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 txBox="1"/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hasCustomPrompt="1" idx="2" type="title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 rot="10800000">
            <a:off x="-246523" y="-621760"/>
            <a:ext cx="2828932" cy="1718070"/>
          </a:xfrm>
          <a:custGeom>
            <a:rect b="b" l="l" r="r" t="t"/>
            <a:pathLst>
              <a:path extrusionOk="0" h="187511" w="282399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8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1" name="Google Shape;171;p28"/>
            <p:cNvSpPr/>
            <p:nvPr/>
          </p:nvSpPr>
          <p:spPr>
            <a:xfrm>
              <a:off x="309275" y="518025"/>
              <a:ext cx="7059975" cy="4687775"/>
            </a:xfrm>
            <a:custGeom>
              <a:rect b="b" l="l" r="r" t="t"/>
              <a:pathLst>
                <a:path extrusionOk="0" h="187511" w="282399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36700" y="391800"/>
              <a:ext cx="7184050" cy="4930425"/>
            </a:xfrm>
            <a:custGeom>
              <a:rect b="b" l="l" r="r" t="t"/>
              <a:pathLst>
                <a:path extrusionOk="0" h="197217" w="287362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8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4" name="Google Shape;174;p28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8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What would a Stoic do?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177" name="Google Shape;177;p28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2"/>
                </a:solidFill>
              </a:rPr>
              <a:t>Series of Questions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28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0" name="Google Shape;180;p28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8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4" name="Google Shape;204;p28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8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07" name="Google Shape;207;p28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28"/>
          <p:cNvGrpSpPr/>
          <p:nvPr/>
        </p:nvGrpSpPr>
        <p:grpSpPr>
          <a:xfrm flipH="1" rot="-1580682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0" name="Google Shape;260;p28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8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4" name="Google Shape;264;p28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9"/>
          <p:cNvGrpSpPr/>
          <p:nvPr/>
        </p:nvGrpSpPr>
        <p:grpSpPr>
          <a:xfrm>
            <a:off x="6515110" y="3283400"/>
            <a:ext cx="4724668" cy="2964026"/>
            <a:chOff x="235075" y="777725"/>
            <a:chExt cx="7186900" cy="4132775"/>
          </a:xfrm>
        </p:grpSpPr>
        <p:sp>
          <p:nvSpPr>
            <p:cNvPr id="291" name="Google Shape;291;p2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29"/>
          <p:cNvGrpSpPr/>
          <p:nvPr/>
        </p:nvGrpSpPr>
        <p:grpSpPr>
          <a:xfrm rot="9888019">
            <a:off x="-868165" y="-1922753"/>
            <a:ext cx="9838050" cy="5657699"/>
            <a:chOff x="235075" y="777725"/>
            <a:chExt cx="7186900" cy="4132775"/>
          </a:xfrm>
        </p:grpSpPr>
        <p:sp>
          <p:nvSpPr>
            <p:cNvPr id="294" name="Google Shape;294;p2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29"/>
          <p:cNvGrpSpPr/>
          <p:nvPr/>
        </p:nvGrpSpPr>
        <p:grpSpPr>
          <a:xfrm>
            <a:off x="6871163" y="4369546"/>
            <a:ext cx="1252756" cy="791730"/>
            <a:chOff x="209625" y="551300"/>
            <a:chExt cx="7170900" cy="4592400"/>
          </a:xfrm>
        </p:grpSpPr>
        <p:sp>
          <p:nvSpPr>
            <p:cNvPr id="297" name="Google Shape;297;p29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9"/>
          <p:cNvGrpSpPr/>
          <p:nvPr/>
        </p:nvGrpSpPr>
        <p:grpSpPr>
          <a:xfrm>
            <a:off x="95250" y="1571625"/>
            <a:ext cx="2613225" cy="5224650"/>
            <a:chOff x="2499325" y="238125"/>
            <a:chExt cx="2613225" cy="5224650"/>
          </a:xfrm>
        </p:grpSpPr>
        <p:sp>
          <p:nvSpPr>
            <p:cNvPr id="394" name="Google Shape;394;p29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29"/>
          <p:cNvSpPr txBox="1"/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304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Epictetus. Discourses. II.5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397" name="Google Shape;397;p29"/>
          <p:cNvSpPr txBox="1"/>
          <p:nvPr>
            <p:ph idx="1" type="subTitle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4304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chief task in life is simply this: to identify and separate matters so that I can say clearly to myself which are externals not under my control, and which have to do with the choices I actually control.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4219725" y="2944200"/>
            <a:ext cx="657300" cy="7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29"/>
          <p:cNvGrpSpPr/>
          <p:nvPr/>
        </p:nvGrpSpPr>
        <p:grpSpPr>
          <a:xfrm>
            <a:off x="7455695" y="-172889"/>
            <a:ext cx="2083741" cy="1263173"/>
            <a:chOff x="5079970" y="902911"/>
            <a:chExt cx="2083741" cy="1263173"/>
          </a:xfrm>
        </p:grpSpPr>
        <p:sp>
          <p:nvSpPr>
            <p:cNvPr id="400" name="Google Shape;400;p29"/>
            <p:cNvSpPr/>
            <p:nvPr/>
          </p:nvSpPr>
          <p:spPr>
            <a:xfrm>
              <a:off x="5280583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5481539" y="1104161"/>
              <a:ext cx="75978" cy="5730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5682088" y="902991"/>
              <a:ext cx="76257" cy="57432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5481411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5687866" y="1103675"/>
              <a:ext cx="64645" cy="5777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5888909" y="902911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682024" y="1304782"/>
              <a:ext cx="76106" cy="57559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5882828" y="1103779"/>
              <a:ext cx="76129" cy="57264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6083680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5888909" y="1304352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083680" y="1103643"/>
              <a:ext cx="75922" cy="5761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083592" y="1304535"/>
              <a:ext cx="76193" cy="57328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5079970" y="903333"/>
              <a:ext cx="75978" cy="57384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5080098" y="1104161"/>
              <a:ext cx="75978" cy="57272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5280647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5080034" y="1304774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5286425" y="1103683"/>
              <a:ext cx="64206" cy="57719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5481411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284516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485248" y="11041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485344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284572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686013" y="902991"/>
              <a:ext cx="76042" cy="57432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290565" y="1103683"/>
              <a:ext cx="64214" cy="57719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485344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5682024" y="1706869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5882852" y="1506112"/>
              <a:ext cx="75922" cy="57448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5682088" y="1907665"/>
              <a:ext cx="76257" cy="57328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5888909" y="1706821"/>
              <a:ext cx="64214" cy="58038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083680" y="1506112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5888909" y="1907561"/>
              <a:ext cx="64214" cy="5761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083592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5882979" y="2108381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083680" y="1907665"/>
              <a:ext cx="75978" cy="57328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086458" y="1506112"/>
              <a:ext cx="63346" cy="57256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079970" y="1707084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280583" y="1706861"/>
              <a:ext cx="75922" cy="57312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481196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487253" y="1706821"/>
              <a:ext cx="63991" cy="57679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682024" y="1506041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481411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6685957" y="1706869"/>
              <a:ext cx="76249" cy="57296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6886785" y="1506112"/>
              <a:ext cx="75914" cy="57448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892834" y="1706821"/>
              <a:ext cx="64645" cy="58516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6892834" y="1907561"/>
              <a:ext cx="63999" cy="5761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7087517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290350" y="1506049"/>
              <a:ext cx="64429" cy="57631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6284516" y="1706861"/>
              <a:ext cx="75914" cy="57312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6485121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6284572" y="1907912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491178" y="1706821"/>
              <a:ext cx="64214" cy="57679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685957" y="1506041"/>
              <a:ext cx="76034" cy="57296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290565" y="2108310"/>
              <a:ext cx="64214" cy="5777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485344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"/>
          <p:cNvSpPr/>
          <p:nvPr/>
        </p:nvSpPr>
        <p:spPr>
          <a:xfrm rot="-1379908">
            <a:off x="181783" y="-494544"/>
            <a:ext cx="2513958" cy="5100190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30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460" name="Google Shape;460;p30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30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0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100"/>
              <a:t>Just got a tasty hamburger and while trying to eat it drops it on the </a:t>
            </a:r>
            <a:r>
              <a:rPr lang="es" sz="3100"/>
              <a:t>ground</a:t>
            </a:r>
            <a:r>
              <a:rPr lang="es" sz="3100"/>
              <a:t>!</a:t>
            </a:r>
            <a:endParaRPr sz="3100"/>
          </a:p>
        </p:txBody>
      </p:sp>
      <p:sp>
        <p:nvSpPr>
          <p:cNvPr id="485" name="Google Shape;485;p30"/>
          <p:cNvSpPr txBox="1"/>
          <p:nvPr>
            <p:ph type="title"/>
          </p:nvPr>
        </p:nvSpPr>
        <p:spPr>
          <a:xfrm>
            <a:off x="615225" y="513900"/>
            <a:ext cx="55980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would Stoic do?</a:t>
            </a:r>
            <a:endParaRPr/>
          </a:p>
        </p:txBody>
      </p:sp>
      <p:grpSp>
        <p:nvGrpSpPr>
          <p:cNvPr id="486" name="Google Shape;486;p30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487" name="Google Shape;487;p3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0"/>
          <p:cNvSpPr/>
          <p:nvPr/>
        </p:nvSpPr>
        <p:spPr>
          <a:xfrm flipH="1" rot="-5152344">
            <a:off x="7453404" y="-841268"/>
            <a:ext cx="2960497" cy="1651230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30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511" name="Google Shape;511;p3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900" y="98125"/>
            <a:ext cx="1304225" cy="17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1"/>
          <p:cNvGrpSpPr/>
          <p:nvPr/>
        </p:nvGrpSpPr>
        <p:grpSpPr>
          <a:xfrm>
            <a:off x="4345625" y="3159713"/>
            <a:ext cx="7186900" cy="4132775"/>
            <a:chOff x="235075" y="777725"/>
            <a:chExt cx="7186900" cy="4132775"/>
          </a:xfrm>
        </p:grpSpPr>
        <p:sp>
          <p:nvSpPr>
            <p:cNvPr id="519" name="Google Shape;519;p3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1"/>
          <p:cNvGrpSpPr/>
          <p:nvPr/>
        </p:nvGrpSpPr>
        <p:grpSpPr>
          <a:xfrm rot="-1056684">
            <a:off x="8363288" y="178459"/>
            <a:ext cx="1533784" cy="3488197"/>
            <a:chOff x="2650500" y="238500"/>
            <a:chExt cx="2300750" cy="5232700"/>
          </a:xfrm>
        </p:grpSpPr>
        <p:sp>
          <p:nvSpPr>
            <p:cNvPr id="522" name="Google Shape;522;p31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787200" y="1437825"/>
              <a:ext cx="916825" cy="2928200"/>
            </a:xfrm>
            <a:custGeom>
              <a:rect b="b" l="l" r="r" t="t"/>
              <a:pathLst>
                <a:path extrusionOk="0" h="117128" w="36673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31"/>
          <p:cNvSpPr/>
          <p:nvPr/>
        </p:nvSpPr>
        <p:spPr>
          <a:xfrm flipH="1">
            <a:off x="4591974" y="1793781"/>
            <a:ext cx="2419903" cy="1845109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7" name="Google Shape;527;p31"/>
          <p:cNvGrpSpPr/>
          <p:nvPr/>
        </p:nvGrpSpPr>
        <p:grpSpPr>
          <a:xfrm rot="-3842226">
            <a:off x="3064104" y="276940"/>
            <a:ext cx="2613290" cy="5224780"/>
            <a:chOff x="2499325" y="238125"/>
            <a:chExt cx="2613225" cy="5224650"/>
          </a:xfrm>
        </p:grpSpPr>
        <p:sp>
          <p:nvSpPr>
            <p:cNvPr id="528" name="Google Shape;528;p31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31"/>
          <p:cNvSpPr txBox="1"/>
          <p:nvPr>
            <p:ph type="ctrTitle"/>
          </p:nvPr>
        </p:nvSpPr>
        <p:spPr>
          <a:xfrm>
            <a:off x="3256250" y="570875"/>
            <a:ext cx="30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What would a Stoic do?</a:t>
            </a:r>
            <a:endParaRPr sz="2800"/>
          </a:p>
        </p:txBody>
      </p:sp>
      <p:sp>
        <p:nvSpPr>
          <p:cNvPr id="531" name="Google Shape;531;p31"/>
          <p:cNvSpPr txBox="1"/>
          <p:nvPr>
            <p:ph idx="1" type="subTitle"/>
          </p:nvPr>
        </p:nvSpPr>
        <p:spPr>
          <a:xfrm>
            <a:off x="2451950" y="2244675"/>
            <a:ext cx="4467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/>
              <a:t>Went on a run and then it suddenly starts raining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31"/>
          <p:cNvGrpSpPr/>
          <p:nvPr/>
        </p:nvGrpSpPr>
        <p:grpSpPr>
          <a:xfrm>
            <a:off x="-1374359" y="-535064"/>
            <a:ext cx="2512923" cy="1944905"/>
            <a:chOff x="434475" y="237850"/>
            <a:chExt cx="6749725" cy="5224025"/>
          </a:xfrm>
        </p:grpSpPr>
        <p:sp>
          <p:nvSpPr>
            <p:cNvPr id="533" name="Google Shape;533;p31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1"/>
          <p:cNvGrpSpPr/>
          <p:nvPr/>
        </p:nvGrpSpPr>
        <p:grpSpPr>
          <a:xfrm>
            <a:off x="824665" y="2995118"/>
            <a:ext cx="1597878" cy="1023344"/>
            <a:chOff x="769235" y="2959709"/>
            <a:chExt cx="1708778" cy="1094369"/>
          </a:xfrm>
        </p:grpSpPr>
        <p:sp>
          <p:nvSpPr>
            <p:cNvPr id="536" name="Google Shape;536;p31"/>
            <p:cNvSpPr/>
            <p:nvPr/>
          </p:nvSpPr>
          <p:spPr>
            <a:xfrm>
              <a:off x="919144" y="3260104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1069356" y="3110142"/>
              <a:ext cx="56793" cy="4283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1219265" y="2959768"/>
              <a:ext cx="57001" cy="4293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1069261" y="3260104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1223584" y="3109778"/>
              <a:ext cx="48321" cy="43186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1373862" y="2959709"/>
              <a:ext cx="48000" cy="43126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1219217" y="3260104"/>
              <a:ext cx="56888" cy="43025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1369317" y="3109856"/>
              <a:ext cx="56906" cy="4280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1519452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1373862" y="3259782"/>
              <a:ext cx="48000" cy="43126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1519452" y="3109754"/>
              <a:ext cx="56751" cy="43067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1519386" y="3259919"/>
              <a:ext cx="56954" cy="42852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769235" y="326009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923511" y="3109784"/>
              <a:ext cx="47994" cy="43144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1069261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1669575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1819620" y="3110142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1819692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1974009" y="3109778"/>
              <a:ext cx="48160" cy="43186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1969648" y="3260104"/>
              <a:ext cx="56882" cy="43025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2124287" y="3259782"/>
              <a:ext cx="48000" cy="43186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2269882" y="3109754"/>
              <a:ext cx="56745" cy="43067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2269811" y="3259919"/>
              <a:ext cx="56954" cy="42852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1669616" y="2960031"/>
              <a:ext cx="56841" cy="42846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1674096" y="3109784"/>
              <a:ext cx="48000" cy="43144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1819692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1219217" y="3560660"/>
              <a:ext cx="56841" cy="42828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1369334" y="3410596"/>
              <a:ext cx="56751" cy="42942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919192" y="4011172"/>
              <a:ext cx="56841" cy="42888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1069356" y="3861049"/>
              <a:ext cx="56793" cy="42918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219265" y="3710753"/>
              <a:ext cx="57001" cy="42852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1373862" y="3560624"/>
              <a:ext cx="48000" cy="43383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1519452" y="3410596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1069261" y="4011011"/>
              <a:ext cx="56888" cy="42989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1223584" y="3860739"/>
              <a:ext cx="48321" cy="43132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1373862" y="3710676"/>
              <a:ext cx="48000" cy="43067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1519386" y="356065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1219217" y="4011172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1369430" y="3860787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1519452" y="3710753"/>
              <a:ext cx="56793" cy="42852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1373862" y="4010808"/>
              <a:ext cx="48000" cy="43144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519452" y="3860721"/>
              <a:ext cx="56751" cy="43007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1519386" y="401084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774037" y="3410596"/>
              <a:ext cx="47350" cy="42799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923511" y="3410549"/>
              <a:ext cx="48160" cy="43079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919144" y="3560654"/>
              <a:ext cx="56751" cy="42840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1069100" y="3410561"/>
              <a:ext cx="57001" cy="42971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769235" y="3861055"/>
              <a:ext cx="56841" cy="42846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919192" y="371093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073628" y="3560624"/>
              <a:ext cx="47833" cy="43114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1219217" y="3410543"/>
              <a:ext cx="56841" cy="42828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1069261" y="3710735"/>
              <a:ext cx="56793" cy="4287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969648" y="3560660"/>
              <a:ext cx="56995" cy="42828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119765" y="3410596"/>
              <a:ext cx="56745" cy="42942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669616" y="4011172"/>
              <a:ext cx="56841" cy="42888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819620" y="3861049"/>
              <a:ext cx="56954" cy="42918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969690" y="3710753"/>
              <a:ext cx="56841" cy="42852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124287" y="3560624"/>
              <a:ext cx="48321" cy="4374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269721" y="3410596"/>
              <a:ext cx="56954" cy="42936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819692" y="4011011"/>
              <a:ext cx="56882" cy="42989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1974009" y="3860739"/>
              <a:ext cx="48160" cy="43132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124287" y="3710676"/>
              <a:ext cx="47839" cy="43067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269811" y="356065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969648" y="4011172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119854" y="3860787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2269882" y="3860721"/>
              <a:ext cx="56745" cy="43007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673935" y="3410549"/>
              <a:ext cx="48160" cy="43079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669575" y="3560654"/>
              <a:ext cx="56745" cy="42840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19525" y="3410561"/>
              <a:ext cx="57001" cy="42971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669616" y="371093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24053" y="3560624"/>
              <a:ext cx="48000" cy="43114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969648" y="3410543"/>
              <a:ext cx="56835" cy="42828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674096" y="3860733"/>
              <a:ext cx="48000" cy="43186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819692" y="3710735"/>
              <a:ext cx="56793" cy="4287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421131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421131" y="3560654"/>
              <a:ext cx="56745" cy="42840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31"/>
          <p:cNvGrpSpPr/>
          <p:nvPr/>
        </p:nvGrpSpPr>
        <p:grpSpPr>
          <a:xfrm>
            <a:off x="6520615" y="-281482"/>
            <a:ext cx="1597878" cy="1023344"/>
            <a:chOff x="769235" y="2959709"/>
            <a:chExt cx="1708778" cy="1094369"/>
          </a:xfrm>
        </p:grpSpPr>
        <p:sp>
          <p:nvSpPr>
            <p:cNvPr id="613" name="Google Shape;613;p31"/>
            <p:cNvSpPr/>
            <p:nvPr/>
          </p:nvSpPr>
          <p:spPr>
            <a:xfrm>
              <a:off x="919144" y="3260104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069356" y="3110142"/>
              <a:ext cx="56793" cy="4283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219265" y="2959768"/>
              <a:ext cx="57001" cy="4293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1069261" y="3260104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223584" y="3109778"/>
              <a:ext cx="48321" cy="43186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373862" y="2959709"/>
              <a:ext cx="48000" cy="43126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1219217" y="3260104"/>
              <a:ext cx="56888" cy="43025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1369317" y="3109856"/>
              <a:ext cx="56906" cy="4280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1519452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73862" y="3259782"/>
              <a:ext cx="48000" cy="43126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519452" y="3109754"/>
              <a:ext cx="56751" cy="43067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519386" y="3259919"/>
              <a:ext cx="56954" cy="42852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769235" y="326009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923511" y="3109784"/>
              <a:ext cx="47994" cy="43144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069261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1669575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819620" y="3110142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819692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974009" y="3109778"/>
              <a:ext cx="48160" cy="43186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969648" y="3260104"/>
              <a:ext cx="56882" cy="43025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124287" y="3259782"/>
              <a:ext cx="48000" cy="43186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269882" y="3109754"/>
              <a:ext cx="56745" cy="43067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269811" y="3259919"/>
              <a:ext cx="56954" cy="42852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669616" y="2960031"/>
              <a:ext cx="56841" cy="42846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674096" y="3109784"/>
              <a:ext cx="48000" cy="43144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819692" y="2959763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219217" y="3560660"/>
              <a:ext cx="56841" cy="42828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369334" y="3410596"/>
              <a:ext cx="56751" cy="42942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919192" y="4011172"/>
              <a:ext cx="56841" cy="42888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069356" y="3861049"/>
              <a:ext cx="56793" cy="42918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219265" y="3710753"/>
              <a:ext cx="57001" cy="42852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373862" y="3560624"/>
              <a:ext cx="48000" cy="43383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519452" y="3410596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069261" y="4011011"/>
              <a:ext cx="56888" cy="42989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23584" y="3860739"/>
              <a:ext cx="48321" cy="43132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373862" y="3710676"/>
              <a:ext cx="48000" cy="43067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19386" y="356065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1219217" y="4011172"/>
              <a:ext cx="56888" cy="42906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1369430" y="3860787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1519452" y="3710753"/>
              <a:ext cx="56793" cy="42852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373862" y="4010808"/>
              <a:ext cx="48000" cy="43144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1519452" y="3860721"/>
              <a:ext cx="56751" cy="43007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1519386" y="401084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774037" y="3410596"/>
              <a:ext cx="47350" cy="42799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923511" y="3410549"/>
              <a:ext cx="48160" cy="43079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919144" y="3560654"/>
              <a:ext cx="56751" cy="42840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1069100" y="3410561"/>
              <a:ext cx="57001" cy="42971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769235" y="3861055"/>
              <a:ext cx="56841" cy="42846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919192" y="371093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1073628" y="3560624"/>
              <a:ext cx="47833" cy="43114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1219217" y="3410543"/>
              <a:ext cx="56841" cy="42828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1069261" y="3710735"/>
              <a:ext cx="56793" cy="4287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1969648" y="3560660"/>
              <a:ext cx="56995" cy="42828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119765" y="3410596"/>
              <a:ext cx="56745" cy="42942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1669616" y="4011172"/>
              <a:ext cx="56841" cy="42888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1819620" y="3861049"/>
              <a:ext cx="56954" cy="42918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1969690" y="3710753"/>
              <a:ext cx="56841" cy="42852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2124287" y="3560624"/>
              <a:ext cx="48321" cy="4374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2269721" y="3410596"/>
              <a:ext cx="56954" cy="42936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1819692" y="4011011"/>
              <a:ext cx="56882" cy="42989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1974009" y="3860739"/>
              <a:ext cx="48160" cy="43132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2124287" y="3710676"/>
              <a:ext cx="47839" cy="43067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269811" y="3560654"/>
              <a:ext cx="56954" cy="4283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1969648" y="4011172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119854" y="3860787"/>
              <a:ext cx="56793" cy="42936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269882" y="3860721"/>
              <a:ext cx="56745" cy="43007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1673935" y="3410549"/>
              <a:ext cx="48160" cy="43079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1669575" y="3560654"/>
              <a:ext cx="56745" cy="42840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1819525" y="3410561"/>
              <a:ext cx="57001" cy="42971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1669616" y="3710938"/>
              <a:ext cx="56841" cy="42971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1824053" y="3560624"/>
              <a:ext cx="48000" cy="43114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1969648" y="3410543"/>
              <a:ext cx="56835" cy="42828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1674096" y="3860733"/>
              <a:ext cx="48000" cy="43186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1819692" y="3710735"/>
              <a:ext cx="56793" cy="4287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421131" y="3260104"/>
              <a:ext cx="56882" cy="42906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421131" y="3560654"/>
              <a:ext cx="56745" cy="42840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1C8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32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694" name="Google Shape;694;p3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32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697" name="Google Shape;697;p3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rot="-2700000">
            <a:off x="1102261" y="-1340434"/>
            <a:ext cx="2513976" cy="510022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32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701" name="Google Shape;701;p32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32"/>
          <p:cNvGrpSpPr/>
          <p:nvPr/>
        </p:nvGrpSpPr>
        <p:grpSpPr>
          <a:xfrm>
            <a:off x="1882556" y="792246"/>
            <a:ext cx="6159945" cy="3497708"/>
            <a:chOff x="236225" y="821275"/>
            <a:chExt cx="7149425" cy="4059550"/>
          </a:xfrm>
        </p:grpSpPr>
        <p:sp>
          <p:nvSpPr>
            <p:cNvPr id="704" name="Google Shape;704;p32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32"/>
          <p:cNvSpPr txBox="1"/>
          <p:nvPr>
            <p:ph type="ctrTitle"/>
          </p:nvPr>
        </p:nvSpPr>
        <p:spPr>
          <a:xfrm flipH="1">
            <a:off x="3141750" y="792250"/>
            <a:ext cx="28605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What would a Stoic do?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707" name="Google Shape;707;p32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708" name="Google Shape;708;p32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32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717" name="Google Shape;717;p32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32"/>
          <p:cNvSpPr txBox="1"/>
          <p:nvPr>
            <p:ph idx="1" type="subTitle"/>
          </p:nvPr>
        </p:nvSpPr>
        <p:spPr>
          <a:xfrm flipH="1">
            <a:off x="1664175" y="2491075"/>
            <a:ext cx="5980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Driving to school or work when suddenly someone runs a red light and crashes into you.</a:t>
            </a:r>
            <a:endParaRPr sz="3000"/>
          </a:p>
        </p:txBody>
      </p:sp>
      <p:grpSp>
        <p:nvGrpSpPr>
          <p:cNvPr id="740" name="Google Shape;740;p32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741" name="Google Shape;741;p32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3"/>
          <p:cNvSpPr/>
          <p:nvPr/>
        </p:nvSpPr>
        <p:spPr>
          <a:xfrm>
            <a:off x="5476375" y="47526"/>
            <a:ext cx="1463025" cy="1398869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33"/>
          <p:cNvGrpSpPr/>
          <p:nvPr/>
        </p:nvGrpSpPr>
        <p:grpSpPr>
          <a:xfrm>
            <a:off x="6065862" y="2533033"/>
            <a:ext cx="2314767" cy="1482427"/>
            <a:chOff x="209625" y="551300"/>
            <a:chExt cx="7170900" cy="4592400"/>
          </a:xfrm>
        </p:grpSpPr>
        <p:sp>
          <p:nvSpPr>
            <p:cNvPr id="770" name="Google Shape;770;p33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33"/>
          <p:cNvGrpSpPr/>
          <p:nvPr/>
        </p:nvGrpSpPr>
        <p:grpSpPr>
          <a:xfrm rot="1069133">
            <a:off x="-1911662" y="-672503"/>
            <a:ext cx="7186684" cy="4132651"/>
            <a:chOff x="235075" y="777725"/>
            <a:chExt cx="7186900" cy="4132775"/>
          </a:xfrm>
        </p:grpSpPr>
        <p:sp>
          <p:nvSpPr>
            <p:cNvPr id="867" name="Google Shape;867;p33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33"/>
          <p:cNvSpPr/>
          <p:nvPr/>
        </p:nvSpPr>
        <p:spPr>
          <a:xfrm rot="4500122">
            <a:off x="4544036" y="-3985871"/>
            <a:ext cx="4991381" cy="10452628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rgbClr val="E87E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3"/>
          <p:cNvSpPr txBox="1"/>
          <p:nvPr>
            <p:ph idx="1" type="subTitle"/>
          </p:nvPr>
        </p:nvSpPr>
        <p:spPr>
          <a:xfrm flipH="1">
            <a:off x="2285100" y="2598450"/>
            <a:ext cx="36792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3"/>
                </a:solidFill>
              </a:rPr>
              <a:t>Going to a wedding but the flight you’re taking gets </a:t>
            </a:r>
            <a:r>
              <a:rPr lang="es" sz="3000">
                <a:solidFill>
                  <a:schemeClr val="accent3"/>
                </a:solidFill>
              </a:rPr>
              <a:t>canceled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871" name="Google Shape;871;p33"/>
          <p:cNvSpPr txBox="1"/>
          <p:nvPr>
            <p:ph type="title"/>
          </p:nvPr>
        </p:nvSpPr>
        <p:spPr>
          <a:xfrm flipH="1">
            <a:off x="1241275" y="1194200"/>
            <a:ext cx="5369100" cy="9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AE1C8"/>
                </a:solidFill>
              </a:rPr>
              <a:t>What would a stoic do?</a:t>
            </a:r>
            <a:endParaRPr>
              <a:solidFill>
                <a:srgbClr val="FAE1C8"/>
              </a:solidFill>
            </a:endParaRPr>
          </a:p>
        </p:txBody>
      </p:sp>
      <p:grpSp>
        <p:nvGrpSpPr>
          <p:cNvPr id="872" name="Google Shape;872;p33"/>
          <p:cNvGrpSpPr/>
          <p:nvPr/>
        </p:nvGrpSpPr>
        <p:grpSpPr>
          <a:xfrm>
            <a:off x="-445707" y="8"/>
            <a:ext cx="1927925" cy="2623995"/>
            <a:chOff x="1882000" y="238175"/>
            <a:chExt cx="3843550" cy="5231250"/>
          </a:xfrm>
        </p:grpSpPr>
        <p:sp>
          <p:nvSpPr>
            <p:cNvPr id="873" name="Google Shape;873;p33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33"/>
          <p:cNvGrpSpPr/>
          <p:nvPr/>
        </p:nvGrpSpPr>
        <p:grpSpPr>
          <a:xfrm rot="5688489">
            <a:off x="6639073" y="1229134"/>
            <a:ext cx="3752553" cy="4090210"/>
            <a:chOff x="434475" y="237850"/>
            <a:chExt cx="6749725" cy="5224025"/>
          </a:xfrm>
        </p:grpSpPr>
        <p:sp>
          <p:nvSpPr>
            <p:cNvPr id="897" name="Google Shape;897;p33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33"/>
          <p:cNvSpPr/>
          <p:nvPr/>
        </p:nvSpPr>
        <p:spPr>
          <a:xfrm rot="2180020">
            <a:off x="3460664" y="4065136"/>
            <a:ext cx="66210" cy="49937"/>
          </a:xfrm>
          <a:custGeom>
            <a:rect b="b" l="l" r="r" t="t"/>
            <a:pathLst>
              <a:path extrusionOk="0" h="7190" w="9533">
                <a:moveTo>
                  <a:pt x="4746" y="1"/>
                </a:moveTo>
                <a:cubicBezTo>
                  <a:pt x="1616" y="1"/>
                  <a:pt x="0" y="3761"/>
                  <a:pt x="2182" y="6050"/>
                </a:cubicBezTo>
                <a:cubicBezTo>
                  <a:pt x="2859" y="6810"/>
                  <a:pt x="3796" y="7189"/>
                  <a:pt x="4739" y="7189"/>
                </a:cubicBezTo>
                <a:cubicBezTo>
                  <a:pt x="5648" y="7189"/>
                  <a:pt x="6562" y="6837"/>
                  <a:pt x="7254" y="6131"/>
                </a:cubicBezTo>
                <a:cubicBezTo>
                  <a:pt x="9532" y="3934"/>
                  <a:pt x="8013" y="55"/>
                  <a:pt x="4813" y="1"/>
                </a:cubicBezTo>
                <a:cubicBezTo>
                  <a:pt x="4790" y="1"/>
                  <a:pt x="4768" y="1"/>
                  <a:pt x="474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3"/>
          <p:cNvSpPr/>
          <p:nvPr/>
        </p:nvSpPr>
        <p:spPr>
          <a:xfrm rot="2180020">
            <a:off x="3705262" y="4027520"/>
            <a:ext cx="66453" cy="50048"/>
          </a:xfrm>
          <a:custGeom>
            <a:rect b="b" l="l" r="r" t="t"/>
            <a:pathLst>
              <a:path extrusionOk="0" h="7206" w="9568">
                <a:moveTo>
                  <a:pt x="4746" y="0"/>
                </a:moveTo>
                <a:cubicBezTo>
                  <a:pt x="3826" y="0"/>
                  <a:pt x="2912" y="366"/>
                  <a:pt x="2244" y="1102"/>
                </a:cubicBezTo>
                <a:cubicBezTo>
                  <a:pt x="1" y="3372"/>
                  <a:pt x="1609" y="7205"/>
                  <a:pt x="4787" y="7205"/>
                </a:cubicBezTo>
                <a:cubicBezTo>
                  <a:pt x="4798" y="7205"/>
                  <a:pt x="4810" y="7205"/>
                  <a:pt x="4821" y="7205"/>
                </a:cubicBezTo>
                <a:cubicBezTo>
                  <a:pt x="7994" y="7151"/>
                  <a:pt x="9568" y="3299"/>
                  <a:pt x="7262" y="1075"/>
                </a:cubicBezTo>
                <a:cubicBezTo>
                  <a:pt x="6574" y="360"/>
                  <a:pt x="5657" y="0"/>
                  <a:pt x="474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3"/>
          <p:cNvSpPr/>
          <p:nvPr/>
        </p:nvSpPr>
        <p:spPr>
          <a:xfrm rot="2180020">
            <a:off x="3356957" y="4205933"/>
            <a:ext cx="66321" cy="50020"/>
          </a:xfrm>
          <a:custGeom>
            <a:rect b="b" l="l" r="r" t="t"/>
            <a:pathLst>
              <a:path extrusionOk="0" h="7202" w="9549">
                <a:moveTo>
                  <a:pt x="4748" y="0"/>
                </a:moveTo>
                <a:cubicBezTo>
                  <a:pt x="1574" y="27"/>
                  <a:pt x="1" y="3879"/>
                  <a:pt x="2252" y="6103"/>
                </a:cubicBezTo>
                <a:cubicBezTo>
                  <a:pt x="2944" y="6835"/>
                  <a:pt x="3866" y="7201"/>
                  <a:pt x="4788" y="7201"/>
                </a:cubicBezTo>
                <a:cubicBezTo>
                  <a:pt x="5710" y="7201"/>
                  <a:pt x="6633" y="6835"/>
                  <a:pt x="7324" y="6103"/>
                </a:cubicBezTo>
                <a:cubicBezTo>
                  <a:pt x="9548" y="3825"/>
                  <a:pt x="7948" y="0"/>
                  <a:pt x="474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3"/>
          <p:cNvSpPr/>
          <p:nvPr/>
        </p:nvSpPr>
        <p:spPr>
          <a:xfrm rot="2180020">
            <a:off x="3497747" y="4309498"/>
            <a:ext cx="66321" cy="50159"/>
          </a:xfrm>
          <a:custGeom>
            <a:rect b="b" l="l" r="r" t="t"/>
            <a:pathLst>
              <a:path extrusionOk="0" h="7222" w="9549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49"/>
                  <a:pt x="3852" y="7222"/>
                  <a:pt x="4775" y="7222"/>
                </a:cubicBezTo>
                <a:cubicBezTo>
                  <a:pt x="5697" y="7222"/>
                  <a:pt x="6619" y="6849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3"/>
          <p:cNvSpPr/>
          <p:nvPr/>
        </p:nvSpPr>
        <p:spPr>
          <a:xfrm rot="2180020">
            <a:off x="3742568" y="4272100"/>
            <a:ext cx="66342" cy="49902"/>
          </a:xfrm>
          <a:custGeom>
            <a:rect b="b" l="l" r="r" t="t"/>
            <a:pathLst>
              <a:path extrusionOk="0" h="7185" w="9552">
                <a:moveTo>
                  <a:pt x="4771" y="1"/>
                </a:moveTo>
                <a:cubicBezTo>
                  <a:pt x="3826" y="1"/>
                  <a:pt x="2884" y="381"/>
                  <a:pt x="2201" y="1134"/>
                </a:cubicBezTo>
                <a:cubicBezTo>
                  <a:pt x="0" y="3416"/>
                  <a:pt x="1624" y="7184"/>
                  <a:pt x="4759" y="7184"/>
                </a:cubicBezTo>
                <a:cubicBezTo>
                  <a:pt x="4792" y="7184"/>
                  <a:pt x="4825" y="7184"/>
                  <a:pt x="4859" y="7183"/>
                </a:cubicBezTo>
                <a:cubicBezTo>
                  <a:pt x="8033" y="7129"/>
                  <a:pt x="9551" y="3223"/>
                  <a:pt x="7246" y="1026"/>
                </a:cubicBezTo>
                <a:cubicBezTo>
                  <a:pt x="6561" y="340"/>
                  <a:pt x="5664" y="1"/>
                  <a:pt x="477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3"/>
          <p:cNvSpPr/>
          <p:nvPr/>
        </p:nvSpPr>
        <p:spPr>
          <a:xfrm rot="2180020">
            <a:off x="3987208" y="4234788"/>
            <a:ext cx="66210" cy="50055"/>
          </a:xfrm>
          <a:custGeom>
            <a:rect b="b" l="l" r="r" t="t"/>
            <a:pathLst>
              <a:path extrusionOk="0" h="7207" w="9533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6"/>
                  <a:pt x="4738" y="7206"/>
                  <a:pt x="4761" y="7206"/>
                </a:cubicBezTo>
                <a:cubicBezTo>
                  <a:pt x="7917" y="7206"/>
                  <a:pt x="9533" y="3420"/>
                  <a:pt x="7324" y="1130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3"/>
          <p:cNvSpPr/>
          <p:nvPr/>
        </p:nvSpPr>
        <p:spPr>
          <a:xfrm rot="2180020">
            <a:off x="3644177" y="4412931"/>
            <a:ext cx="55958" cy="50277"/>
          </a:xfrm>
          <a:custGeom>
            <a:rect b="b" l="l" r="r" t="t"/>
            <a:pathLst>
              <a:path extrusionOk="0" h="7239" w="8057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0" y="4584"/>
                  <a:pt x="1384" y="6048"/>
                </a:cubicBezTo>
                <a:cubicBezTo>
                  <a:pt x="2086" y="6837"/>
                  <a:pt x="3060" y="7239"/>
                  <a:pt x="4036" y="7239"/>
                </a:cubicBezTo>
                <a:cubicBezTo>
                  <a:pt x="4906" y="7239"/>
                  <a:pt x="5778" y="6918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3"/>
          <p:cNvSpPr/>
          <p:nvPr/>
        </p:nvSpPr>
        <p:spPr>
          <a:xfrm rot="2180020">
            <a:off x="3883564" y="4375624"/>
            <a:ext cx="66161" cy="50208"/>
          </a:xfrm>
          <a:custGeom>
            <a:rect b="b" l="l" r="r" t="t"/>
            <a:pathLst>
              <a:path extrusionOk="0" h="7229" w="9526">
                <a:moveTo>
                  <a:pt x="4763" y="1"/>
                </a:moveTo>
                <a:cubicBezTo>
                  <a:pt x="3897" y="1"/>
                  <a:pt x="3028" y="347"/>
                  <a:pt x="2306" y="1043"/>
                </a:cubicBezTo>
                <a:cubicBezTo>
                  <a:pt x="1" y="3240"/>
                  <a:pt x="1493" y="7146"/>
                  <a:pt x="4666" y="7227"/>
                </a:cubicBezTo>
                <a:cubicBezTo>
                  <a:pt x="4700" y="7228"/>
                  <a:pt x="4733" y="7228"/>
                  <a:pt x="4767" y="7228"/>
                </a:cubicBezTo>
                <a:cubicBezTo>
                  <a:pt x="7902" y="7228"/>
                  <a:pt x="9525" y="3460"/>
                  <a:pt x="7352" y="1178"/>
                </a:cubicBezTo>
                <a:cubicBezTo>
                  <a:pt x="6610" y="394"/>
                  <a:pt x="5687" y="1"/>
                  <a:pt x="476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3"/>
          <p:cNvSpPr/>
          <p:nvPr/>
        </p:nvSpPr>
        <p:spPr>
          <a:xfrm rot="2180020">
            <a:off x="3779831" y="4516701"/>
            <a:ext cx="66397" cy="49958"/>
          </a:xfrm>
          <a:custGeom>
            <a:rect b="b" l="l" r="r" t="t"/>
            <a:pathLst>
              <a:path extrusionOk="0" h="7193" w="9560">
                <a:moveTo>
                  <a:pt x="4786" y="0"/>
                </a:moveTo>
                <a:cubicBezTo>
                  <a:pt x="3845" y="0"/>
                  <a:pt x="2903" y="380"/>
                  <a:pt x="2209" y="1143"/>
                </a:cubicBezTo>
                <a:cubicBezTo>
                  <a:pt x="0" y="3406"/>
                  <a:pt x="1616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3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3"/>
          <p:cNvSpPr/>
          <p:nvPr/>
        </p:nvSpPr>
        <p:spPr>
          <a:xfrm rot="2180020">
            <a:off x="3920743" y="4620583"/>
            <a:ext cx="66314" cy="50020"/>
          </a:xfrm>
          <a:custGeom>
            <a:rect b="b" l="l" r="r" t="t"/>
            <a:pathLst>
              <a:path extrusionOk="0" h="7202" w="9548">
                <a:moveTo>
                  <a:pt x="4801" y="0"/>
                </a:moveTo>
                <a:cubicBezTo>
                  <a:pt x="1600" y="0"/>
                  <a:pt x="0" y="3825"/>
                  <a:pt x="2251" y="6103"/>
                </a:cubicBezTo>
                <a:cubicBezTo>
                  <a:pt x="2929" y="6835"/>
                  <a:pt x="3852" y="7201"/>
                  <a:pt x="4774" y="7201"/>
                </a:cubicBezTo>
                <a:cubicBezTo>
                  <a:pt x="5696" y="7201"/>
                  <a:pt x="6618" y="6835"/>
                  <a:pt x="7296" y="6103"/>
                </a:cubicBezTo>
                <a:cubicBezTo>
                  <a:pt x="9548" y="3879"/>
                  <a:pt x="7974" y="27"/>
                  <a:pt x="480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3"/>
          <p:cNvSpPr/>
          <p:nvPr/>
        </p:nvSpPr>
        <p:spPr>
          <a:xfrm rot="2180020">
            <a:off x="4165258" y="4583418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1643" y="1"/>
                  <a:pt x="1" y="3761"/>
                  <a:pt x="2209" y="6050"/>
                </a:cubicBezTo>
                <a:cubicBezTo>
                  <a:pt x="2886" y="6810"/>
                  <a:pt x="3823" y="7189"/>
                  <a:pt x="4763" y="7189"/>
                </a:cubicBezTo>
                <a:cubicBezTo>
                  <a:pt x="5668" y="7189"/>
                  <a:pt x="6575" y="6837"/>
                  <a:pt x="7254" y="6131"/>
                </a:cubicBezTo>
                <a:cubicBezTo>
                  <a:pt x="9560" y="3934"/>
                  <a:pt x="8014" y="55"/>
                  <a:pt x="4840" y="1"/>
                </a:cubicBezTo>
                <a:cubicBezTo>
                  <a:pt x="4818" y="1"/>
                  <a:pt x="479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3"/>
          <p:cNvSpPr/>
          <p:nvPr/>
        </p:nvSpPr>
        <p:spPr>
          <a:xfrm rot="2180020">
            <a:off x="4410043" y="4545802"/>
            <a:ext cx="66265" cy="50048"/>
          </a:xfrm>
          <a:custGeom>
            <a:rect b="b" l="l" r="r" t="t"/>
            <a:pathLst>
              <a:path extrusionOk="0" h="7206" w="9541">
                <a:moveTo>
                  <a:pt x="4742" y="0"/>
                </a:moveTo>
                <a:cubicBezTo>
                  <a:pt x="3819" y="0"/>
                  <a:pt x="2898" y="366"/>
                  <a:pt x="2217" y="1102"/>
                </a:cubicBezTo>
                <a:cubicBezTo>
                  <a:pt x="1" y="3372"/>
                  <a:pt x="1609" y="7205"/>
                  <a:pt x="4788" y="7205"/>
                </a:cubicBezTo>
                <a:cubicBezTo>
                  <a:pt x="4799" y="7205"/>
                  <a:pt x="4810" y="7205"/>
                  <a:pt x="4821" y="7205"/>
                </a:cubicBezTo>
                <a:cubicBezTo>
                  <a:pt x="7995" y="7151"/>
                  <a:pt x="9541" y="3299"/>
                  <a:pt x="7262" y="1075"/>
                </a:cubicBezTo>
                <a:cubicBezTo>
                  <a:pt x="6574" y="360"/>
                  <a:pt x="5657" y="0"/>
                  <a:pt x="4742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3"/>
          <p:cNvSpPr/>
          <p:nvPr/>
        </p:nvSpPr>
        <p:spPr>
          <a:xfrm rot="2180020">
            <a:off x="4061726" y="4724272"/>
            <a:ext cx="66314" cy="50020"/>
          </a:xfrm>
          <a:custGeom>
            <a:rect b="b" l="l" r="r" t="t"/>
            <a:pathLst>
              <a:path extrusionOk="0" h="7202" w="9548">
                <a:moveTo>
                  <a:pt x="4747" y="0"/>
                </a:moveTo>
                <a:cubicBezTo>
                  <a:pt x="1573" y="27"/>
                  <a:pt x="0" y="3879"/>
                  <a:pt x="2251" y="6103"/>
                </a:cubicBezTo>
                <a:cubicBezTo>
                  <a:pt x="2943" y="6835"/>
                  <a:pt x="3865" y="7201"/>
                  <a:pt x="4784" y="7201"/>
                </a:cubicBezTo>
                <a:cubicBezTo>
                  <a:pt x="5703" y="7201"/>
                  <a:pt x="6618" y="6835"/>
                  <a:pt x="7296" y="6103"/>
                </a:cubicBezTo>
                <a:cubicBezTo>
                  <a:pt x="9548" y="3825"/>
                  <a:pt x="7947" y="0"/>
                  <a:pt x="474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3"/>
          <p:cNvSpPr/>
          <p:nvPr/>
        </p:nvSpPr>
        <p:spPr>
          <a:xfrm rot="2180020">
            <a:off x="4311379" y="4686641"/>
            <a:ext cx="56146" cy="50347"/>
          </a:xfrm>
          <a:custGeom>
            <a:rect b="b" l="l" r="r" t="t"/>
            <a:pathLst>
              <a:path extrusionOk="0" h="7249" w="8084">
                <a:moveTo>
                  <a:pt x="4026" y="0"/>
                </a:moveTo>
                <a:cubicBezTo>
                  <a:pt x="3208" y="0"/>
                  <a:pt x="2393" y="309"/>
                  <a:pt x="1709" y="930"/>
                </a:cubicBezTo>
                <a:cubicBezTo>
                  <a:pt x="163" y="2314"/>
                  <a:pt x="0" y="4429"/>
                  <a:pt x="1357" y="5975"/>
                </a:cubicBezTo>
                <a:cubicBezTo>
                  <a:pt x="2110" y="6817"/>
                  <a:pt x="3087" y="7248"/>
                  <a:pt x="4067" y="7248"/>
                </a:cubicBezTo>
                <a:cubicBezTo>
                  <a:pt x="4888" y="7248"/>
                  <a:pt x="5709" y="6946"/>
                  <a:pt x="6402" y="6328"/>
                </a:cubicBezTo>
                <a:cubicBezTo>
                  <a:pt x="7893" y="4972"/>
                  <a:pt x="8083" y="2775"/>
                  <a:pt x="6727" y="1283"/>
                </a:cubicBezTo>
                <a:cubicBezTo>
                  <a:pt x="5963" y="431"/>
                  <a:pt x="4992" y="0"/>
                  <a:pt x="402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3"/>
          <p:cNvSpPr/>
          <p:nvPr/>
        </p:nvSpPr>
        <p:spPr>
          <a:xfrm rot="2180020">
            <a:off x="4556226" y="4649399"/>
            <a:ext cx="55771" cy="50277"/>
          </a:xfrm>
          <a:custGeom>
            <a:rect b="b" l="l" r="r" t="t"/>
            <a:pathLst>
              <a:path extrusionOk="0" h="7239" w="803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82" y="2414"/>
                  <a:pt x="1" y="4557"/>
                  <a:pt x="1384" y="6049"/>
                </a:cubicBezTo>
                <a:cubicBezTo>
                  <a:pt x="2129" y="6837"/>
                  <a:pt x="3086" y="7239"/>
                  <a:pt x="4043" y="7239"/>
                </a:cubicBezTo>
                <a:cubicBezTo>
                  <a:pt x="4898" y="7239"/>
                  <a:pt x="5752" y="6918"/>
                  <a:pt x="6456" y="6266"/>
                </a:cubicBezTo>
                <a:cubicBezTo>
                  <a:pt x="7948" y="4937"/>
                  <a:pt x="8029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3"/>
          <p:cNvSpPr/>
          <p:nvPr/>
        </p:nvSpPr>
        <p:spPr>
          <a:xfrm rot="2180020">
            <a:off x="4202517" y="4827838"/>
            <a:ext cx="66314" cy="50159"/>
          </a:xfrm>
          <a:custGeom>
            <a:rect b="b" l="l" r="r" t="t"/>
            <a:pathLst>
              <a:path extrusionOk="0" h="7222" w="9548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49"/>
                  <a:pt x="3852" y="7222"/>
                  <a:pt x="4774" y="7222"/>
                </a:cubicBezTo>
                <a:cubicBezTo>
                  <a:pt x="5696" y="7222"/>
                  <a:pt x="6618" y="6849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3"/>
          <p:cNvSpPr/>
          <p:nvPr/>
        </p:nvSpPr>
        <p:spPr>
          <a:xfrm rot="2180020">
            <a:off x="4447518" y="4790437"/>
            <a:ext cx="66154" cy="49965"/>
          </a:xfrm>
          <a:custGeom>
            <a:rect b="b" l="l" r="r" t="t"/>
            <a:pathLst>
              <a:path extrusionOk="0" h="7194" w="9525">
                <a:moveTo>
                  <a:pt x="4741" y="0"/>
                </a:moveTo>
                <a:cubicBezTo>
                  <a:pt x="3797" y="0"/>
                  <a:pt x="2854" y="380"/>
                  <a:pt x="2174" y="1143"/>
                </a:cubicBezTo>
                <a:cubicBezTo>
                  <a:pt x="0" y="3425"/>
                  <a:pt x="1597" y="7193"/>
                  <a:pt x="4732" y="7193"/>
                </a:cubicBezTo>
                <a:cubicBezTo>
                  <a:pt x="4765" y="7193"/>
                  <a:pt x="4799" y="7193"/>
                  <a:pt x="4832" y="7192"/>
                </a:cubicBezTo>
                <a:cubicBezTo>
                  <a:pt x="8006" y="7138"/>
                  <a:pt x="9525" y="3259"/>
                  <a:pt x="7219" y="1035"/>
                </a:cubicBezTo>
                <a:cubicBezTo>
                  <a:pt x="6544" y="346"/>
                  <a:pt x="5642" y="0"/>
                  <a:pt x="474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3"/>
          <p:cNvSpPr/>
          <p:nvPr/>
        </p:nvSpPr>
        <p:spPr>
          <a:xfrm rot="2180020">
            <a:off x="4691807" y="4753074"/>
            <a:ext cx="66397" cy="50055"/>
          </a:xfrm>
          <a:custGeom>
            <a:rect b="b" l="l" r="r" t="t"/>
            <a:pathLst>
              <a:path extrusionOk="0" h="7207" w="956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6"/>
                  <a:pt x="4765" y="7206"/>
                  <a:pt x="4787" y="7206"/>
                </a:cubicBezTo>
                <a:cubicBezTo>
                  <a:pt x="7943" y="7206"/>
                  <a:pt x="9559" y="3420"/>
                  <a:pt x="7351" y="1130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3"/>
          <p:cNvSpPr/>
          <p:nvPr/>
        </p:nvSpPr>
        <p:spPr>
          <a:xfrm rot="2180020">
            <a:off x="4348919" y="4931262"/>
            <a:ext cx="55958" cy="50347"/>
          </a:xfrm>
          <a:custGeom>
            <a:rect b="b" l="l" r="r" t="t"/>
            <a:pathLst>
              <a:path extrusionOk="0" h="7249" w="8057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1" y="4584"/>
                  <a:pt x="1384" y="6048"/>
                </a:cubicBezTo>
                <a:cubicBezTo>
                  <a:pt x="2083" y="6847"/>
                  <a:pt x="3051" y="7248"/>
                  <a:pt x="4022" y="7248"/>
                </a:cubicBezTo>
                <a:cubicBezTo>
                  <a:pt x="4897" y="7248"/>
                  <a:pt x="5774" y="6922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3"/>
          <p:cNvSpPr/>
          <p:nvPr/>
        </p:nvSpPr>
        <p:spPr>
          <a:xfrm rot="2180020">
            <a:off x="4588334" y="4893964"/>
            <a:ext cx="66154" cy="50208"/>
          </a:xfrm>
          <a:custGeom>
            <a:rect b="b" l="l" r="r" t="t"/>
            <a:pathLst>
              <a:path extrusionOk="0" h="7229" w="9525">
                <a:moveTo>
                  <a:pt x="4753" y="1"/>
                </a:moveTo>
                <a:cubicBezTo>
                  <a:pt x="3889" y="1"/>
                  <a:pt x="3028" y="347"/>
                  <a:pt x="2306" y="1043"/>
                </a:cubicBezTo>
                <a:cubicBezTo>
                  <a:pt x="0" y="3240"/>
                  <a:pt x="1492" y="7146"/>
                  <a:pt x="4666" y="7227"/>
                </a:cubicBezTo>
                <a:cubicBezTo>
                  <a:pt x="4699" y="7228"/>
                  <a:pt x="4732" y="7228"/>
                  <a:pt x="4765" y="7228"/>
                </a:cubicBezTo>
                <a:cubicBezTo>
                  <a:pt x="7874" y="7228"/>
                  <a:pt x="9525" y="3460"/>
                  <a:pt x="7351" y="1178"/>
                </a:cubicBezTo>
                <a:cubicBezTo>
                  <a:pt x="6595" y="394"/>
                  <a:pt x="5673" y="1"/>
                  <a:pt x="475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3"/>
          <p:cNvSpPr/>
          <p:nvPr/>
        </p:nvSpPr>
        <p:spPr>
          <a:xfrm rot="2180020">
            <a:off x="4484594" y="5035039"/>
            <a:ext cx="66397" cy="49958"/>
          </a:xfrm>
          <a:custGeom>
            <a:rect b="b" l="l" r="r" t="t"/>
            <a:pathLst>
              <a:path extrusionOk="0" h="7193" w="9560">
                <a:moveTo>
                  <a:pt x="4786" y="0"/>
                </a:moveTo>
                <a:cubicBezTo>
                  <a:pt x="3846" y="0"/>
                  <a:pt x="2903" y="380"/>
                  <a:pt x="2209" y="1143"/>
                </a:cubicBezTo>
                <a:cubicBezTo>
                  <a:pt x="1" y="3406"/>
                  <a:pt x="1617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4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3"/>
          <p:cNvSpPr/>
          <p:nvPr/>
        </p:nvSpPr>
        <p:spPr>
          <a:xfrm rot="2180020">
            <a:off x="4128076" y="4338789"/>
            <a:ext cx="66265" cy="49951"/>
          </a:xfrm>
          <a:custGeom>
            <a:rect b="b" l="l" r="r" t="t"/>
            <a:pathLst>
              <a:path extrusionOk="0" h="7192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1" y="3906"/>
                  <a:pt x="7995" y="27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3"/>
          <p:cNvSpPr/>
          <p:nvPr/>
        </p:nvSpPr>
        <p:spPr>
          <a:xfrm rot="2180020">
            <a:off x="4029744" y="4479438"/>
            <a:ext cx="55958" cy="50298"/>
          </a:xfrm>
          <a:custGeom>
            <a:rect b="b" l="l" r="r" t="t"/>
            <a:pathLst>
              <a:path extrusionOk="0" h="7242" w="8057">
                <a:moveTo>
                  <a:pt x="4006" y="1"/>
                </a:moveTo>
                <a:cubicBezTo>
                  <a:pt x="3156" y="1"/>
                  <a:pt x="2308" y="327"/>
                  <a:pt x="1601" y="983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4"/>
                  <a:pt x="6456" y="6245"/>
                </a:cubicBezTo>
                <a:cubicBezTo>
                  <a:pt x="7948" y="4944"/>
                  <a:pt x="8056" y="2638"/>
                  <a:pt x="6646" y="1200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3"/>
          <p:cNvSpPr/>
          <p:nvPr/>
        </p:nvSpPr>
        <p:spPr>
          <a:xfrm rot="2180020">
            <a:off x="4269179" y="4442172"/>
            <a:ext cx="66210" cy="50055"/>
          </a:xfrm>
          <a:custGeom>
            <a:rect b="b" l="l" r="r" t="t"/>
            <a:pathLst>
              <a:path extrusionOk="0" h="7207" w="9533">
                <a:moveTo>
                  <a:pt x="4747" y="1"/>
                </a:moveTo>
                <a:cubicBezTo>
                  <a:pt x="3849" y="1"/>
                  <a:pt x="2954" y="347"/>
                  <a:pt x="2279" y="1049"/>
                </a:cubicBezTo>
                <a:cubicBezTo>
                  <a:pt x="0" y="3273"/>
                  <a:pt x="1519" y="7152"/>
                  <a:pt x="4693" y="7206"/>
                </a:cubicBezTo>
                <a:cubicBezTo>
                  <a:pt x="4715" y="7206"/>
                  <a:pt x="4737" y="7206"/>
                  <a:pt x="4759" y="7206"/>
                </a:cubicBezTo>
                <a:cubicBezTo>
                  <a:pt x="7916" y="7206"/>
                  <a:pt x="9532" y="3393"/>
                  <a:pt x="7324" y="1130"/>
                </a:cubicBezTo>
                <a:cubicBezTo>
                  <a:pt x="6630" y="381"/>
                  <a:pt x="5687" y="1"/>
                  <a:pt x="474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3"/>
          <p:cNvSpPr/>
          <p:nvPr/>
        </p:nvSpPr>
        <p:spPr>
          <a:xfrm rot="2180020">
            <a:off x="3290219" y="4591771"/>
            <a:ext cx="66265" cy="49930"/>
          </a:xfrm>
          <a:custGeom>
            <a:rect b="b" l="l" r="r" t="t"/>
            <a:pathLst>
              <a:path extrusionOk="0" h="7189" w="9541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37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3"/>
          <p:cNvSpPr/>
          <p:nvPr/>
        </p:nvSpPr>
        <p:spPr>
          <a:xfrm rot="2180020">
            <a:off x="3534825" y="4554485"/>
            <a:ext cx="66161" cy="50062"/>
          </a:xfrm>
          <a:custGeom>
            <a:rect b="b" l="l" r="r" t="t"/>
            <a:pathLst>
              <a:path extrusionOk="0" h="7208" w="9526">
                <a:moveTo>
                  <a:pt x="4761" y="0"/>
                </a:moveTo>
                <a:cubicBezTo>
                  <a:pt x="3895" y="0"/>
                  <a:pt x="3028" y="340"/>
                  <a:pt x="2306" y="1022"/>
                </a:cubicBezTo>
                <a:cubicBezTo>
                  <a:pt x="1" y="3219"/>
                  <a:pt x="1493" y="7125"/>
                  <a:pt x="4693" y="7206"/>
                </a:cubicBezTo>
                <a:cubicBezTo>
                  <a:pt x="4727" y="7207"/>
                  <a:pt x="4760" y="7208"/>
                  <a:pt x="4793" y="7208"/>
                </a:cubicBezTo>
                <a:cubicBezTo>
                  <a:pt x="7902" y="7208"/>
                  <a:pt x="9525" y="3439"/>
                  <a:pt x="7351" y="1158"/>
                </a:cubicBezTo>
                <a:cubicBezTo>
                  <a:pt x="6609" y="387"/>
                  <a:pt x="5686" y="0"/>
                  <a:pt x="476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3"/>
          <p:cNvSpPr/>
          <p:nvPr/>
        </p:nvSpPr>
        <p:spPr>
          <a:xfrm rot="2180020">
            <a:off x="2697248" y="4807629"/>
            <a:ext cx="66265" cy="49999"/>
          </a:xfrm>
          <a:custGeom>
            <a:rect b="b" l="l" r="r" t="t"/>
            <a:pathLst>
              <a:path extrusionOk="0" h="7199" w="9541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5" y="6826"/>
                  <a:pt x="3853" y="7198"/>
                  <a:pt x="4779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0" y="3852"/>
                  <a:pt x="7967" y="0"/>
                  <a:pt x="4794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3"/>
          <p:cNvSpPr/>
          <p:nvPr/>
        </p:nvSpPr>
        <p:spPr>
          <a:xfrm rot="2180020">
            <a:off x="2941965" y="4770343"/>
            <a:ext cx="66210" cy="50034"/>
          </a:xfrm>
          <a:custGeom>
            <a:rect b="b" l="l" r="r" t="t"/>
            <a:pathLst>
              <a:path extrusionOk="0" h="7204" w="9533">
                <a:moveTo>
                  <a:pt x="4746" y="1"/>
                </a:moveTo>
                <a:cubicBezTo>
                  <a:pt x="1616" y="1"/>
                  <a:pt x="0" y="3788"/>
                  <a:pt x="2182" y="6050"/>
                </a:cubicBezTo>
                <a:cubicBezTo>
                  <a:pt x="2865" y="6817"/>
                  <a:pt x="3813" y="7204"/>
                  <a:pt x="4765" y="7204"/>
                </a:cubicBezTo>
                <a:cubicBezTo>
                  <a:pt x="5665" y="7204"/>
                  <a:pt x="6568" y="6857"/>
                  <a:pt x="7254" y="6159"/>
                </a:cubicBezTo>
                <a:cubicBezTo>
                  <a:pt x="9532" y="3934"/>
                  <a:pt x="8013" y="56"/>
                  <a:pt x="4813" y="1"/>
                </a:cubicBezTo>
                <a:cubicBezTo>
                  <a:pt x="4791" y="1"/>
                  <a:pt x="4768" y="1"/>
                  <a:pt x="474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3"/>
          <p:cNvSpPr/>
          <p:nvPr/>
        </p:nvSpPr>
        <p:spPr>
          <a:xfrm rot="2180020">
            <a:off x="3186564" y="4732817"/>
            <a:ext cx="66453" cy="49958"/>
          </a:xfrm>
          <a:custGeom>
            <a:rect b="b" l="l" r="r" t="t"/>
            <a:pathLst>
              <a:path extrusionOk="0" h="7193" w="9568">
                <a:moveTo>
                  <a:pt x="4771" y="1"/>
                </a:moveTo>
                <a:cubicBezTo>
                  <a:pt x="3843" y="1"/>
                  <a:pt x="2918" y="374"/>
                  <a:pt x="2244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8" y="7192"/>
                  <a:pt x="4810" y="7192"/>
                  <a:pt x="4821" y="7192"/>
                </a:cubicBezTo>
                <a:cubicBezTo>
                  <a:pt x="7994" y="7165"/>
                  <a:pt x="9568" y="3286"/>
                  <a:pt x="7262" y="1062"/>
                </a:cubicBezTo>
                <a:cubicBezTo>
                  <a:pt x="6580" y="353"/>
                  <a:pt x="5674" y="1"/>
                  <a:pt x="477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3"/>
          <p:cNvSpPr/>
          <p:nvPr/>
        </p:nvSpPr>
        <p:spPr>
          <a:xfrm rot="2180020">
            <a:off x="3436289" y="4695439"/>
            <a:ext cx="55958" cy="50576"/>
          </a:xfrm>
          <a:custGeom>
            <a:rect b="b" l="l" r="r" t="t"/>
            <a:pathLst>
              <a:path extrusionOk="0" h="7282" w="8057">
                <a:moveTo>
                  <a:pt x="4005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0" y="4536"/>
                  <a:pt x="1384" y="6028"/>
                </a:cubicBezTo>
                <a:cubicBezTo>
                  <a:pt x="2097" y="6858"/>
                  <a:pt x="3093" y="7282"/>
                  <a:pt x="4092" y="7282"/>
                </a:cubicBezTo>
                <a:cubicBezTo>
                  <a:pt x="4954" y="7282"/>
                  <a:pt x="5819" y="6967"/>
                  <a:pt x="6510" y="6326"/>
                </a:cubicBezTo>
                <a:cubicBezTo>
                  <a:pt x="8002" y="4970"/>
                  <a:pt x="8056" y="2637"/>
                  <a:pt x="6646" y="1200"/>
                </a:cubicBezTo>
                <a:cubicBezTo>
                  <a:pt x="5890" y="401"/>
                  <a:pt x="4947" y="0"/>
                  <a:pt x="400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3"/>
          <p:cNvSpPr/>
          <p:nvPr/>
        </p:nvSpPr>
        <p:spPr>
          <a:xfrm rot="2180020">
            <a:off x="3675806" y="4658190"/>
            <a:ext cx="66210" cy="50055"/>
          </a:xfrm>
          <a:custGeom>
            <a:rect b="b" l="l" r="r" t="t"/>
            <a:pathLst>
              <a:path extrusionOk="0" h="7207" w="9533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7"/>
                  <a:pt x="4738" y="7207"/>
                  <a:pt x="4761" y="7207"/>
                </a:cubicBezTo>
                <a:cubicBezTo>
                  <a:pt x="7917" y="7207"/>
                  <a:pt x="9533" y="3420"/>
                  <a:pt x="7324" y="1131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3"/>
          <p:cNvSpPr/>
          <p:nvPr/>
        </p:nvSpPr>
        <p:spPr>
          <a:xfrm rot="2180020">
            <a:off x="2838257" y="4911139"/>
            <a:ext cx="66321" cy="50117"/>
          </a:xfrm>
          <a:custGeom>
            <a:rect b="b" l="l" r="r" t="t"/>
            <a:pathLst>
              <a:path extrusionOk="0" h="7216" w="9549">
                <a:moveTo>
                  <a:pt x="4748" y="0"/>
                </a:moveTo>
                <a:cubicBezTo>
                  <a:pt x="1574" y="27"/>
                  <a:pt x="1" y="3879"/>
                  <a:pt x="2252" y="6130"/>
                </a:cubicBezTo>
                <a:cubicBezTo>
                  <a:pt x="2937" y="6856"/>
                  <a:pt x="3849" y="7215"/>
                  <a:pt x="4763" y="7215"/>
                </a:cubicBezTo>
                <a:cubicBezTo>
                  <a:pt x="5693" y="7215"/>
                  <a:pt x="6626" y="6842"/>
                  <a:pt x="7324" y="6103"/>
                </a:cubicBezTo>
                <a:cubicBezTo>
                  <a:pt x="9548" y="3852"/>
                  <a:pt x="7948" y="0"/>
                  <a:pt x="474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3"/>
          <p:cNvSpPr/>
          <p:nvPr/>
        </p:nvSpPr>
        <p:spPr>
          <a:xfrm rot="2180020">
            <a:off x="3087908" y="4873631"/>
            <a:ext cx="56333" cy="50284"/>
          </a:xfrm>
          <a:custGeom>
            <a:rect b="b" l="l" r="r" t="t"/>
            <a:pathLst>
              <a:path extrusionOk="0" h="7240" w="8111">
                <a:moveTo>
                  <a:pt x="4023" y="1"/>
                </a:moveTo>
                <a:cubicBezTo>
                  <a:pt x="3204" y="1"/>
                  <a:pt x="2389" y="303"/>
                  <a:pt x="1709" y="921"/>
                </a:cubicBezTo>
                <a:cubicBezTo>
                  <a:pt x="163" y="2305"/>
                  <a:pt x="0" y="4448"/>
                  <a:pt x="1356" y="5966"/>
                </a:cubicBezTo>
                <a:cubicBezTo>
                  <a:pt x="2109" y="6808"/>
                  <a:pt x="3087" y="7240"/>
                  <a:pt x="4067" y="7240"/>
                </a:cubicBezTo>
                <a:cubicBezTo>
                  <a:pt x="4887" y="7240"/>
                  <a:pt x="5709" y="6937"/>
                  <a:pt x="6401" y="6319"/>
                </a:cubicBezTo>
                <a:cubicBezTo>
                  <a:pt x="7920" y="4990"/>
                  <a:pt x="8110" y="2793"/>
                  <a:pt x="6754" y="1274"/>
                </a:cubicBezTo>
                <a:cubicBezTo>
                  <a:pt x="5986" y="433"/>
                  <a:pt x="5002" y="1"/>
                  <a:pt x="402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3"/>
          <p:cNvSpPr/>
          <p:nvPr/>
        </p:nvSpPr>
        <p:spPr>
          <a:xfrm rot="2180020">
            <a:off x="3332754" y="4836396"/>
            <a:ext cx="55958" cy="50208"/>
          </a:xfrm>
          <a:custGeom>
            <a:rect b="b" l="l" r="r" t="t"/>
            <a:pathLst>
              <a:path extrusionOk="0" h="7229" w="8057">
                <a:moveTo>
                  <a:pt x="3994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0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7" y="7229"/>
                  <a:pt x="5752" y="6908"/>
                  <a:pt x="6456" y="6256"/>
                </a:cubicBezTo>
                <a:cubicBezTo>
                  <a:pt x="7948" y="4954"/>
                  <a:pt x="8056" y="2621"/>
                  <a:pt x="6646" y="1211"/>
                </a:cubicBezTo>
                <a:cubicBezTo>
                  <a:pt x="5887" y="409"/>
                  <a:pt x="4939" y="0"/>
                  <a:pt x="399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3"/>
          <p:cNvSpPr/>
          <p:nvPr/>
        </p:nvSpPr>
        <p:spPr>
          <a:xfrm rot="2180020">
            <a:off x="3572112" y="4799138"/>
            <a:ext cx="66397" cy="49937"/>
          </a:xfrm>
          <a:custGeom>
            <a:rect b="b" l="l" r="r" t="t"/>
            <a:pathLst>
              <a:path extrusionOk="0" h="7190" w="9560">
                <a:moveTo>
                  <a:pt x="4772" y="1"/>
                </a:moveTo>
                <a:cubicBezTo>
                  <a:pt x="3836" y="1"/>
                  <a:pt x="2900" y="381"/>
                  <a:pt x="2209" y="1141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3"/>
          <p:cNvSpPr/>
          <p:nvPr/>
        </p:nvSpPr>
        <p:spPr>
          <a:xfrm rot="2180020">
            <a:off x="2979006" y="5014878"/>
            <a:ext cx="66321" cy="50020"/>
          </a:xfrm>
          <a:custGeom>
            <a:rect b="b" l="l" r="r" t="t"/>
            <a:pathLst>
              <a:path extrusionOk="0" h="7202" w="9549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36"/>
                  <a:pt x="3852" y="7202"/>
                  <a:pt x="4775" y="7202"/>
                </a:cubicBezTo>
                <a:cubicBezTo>
                  <a:pt x="5697" y="7202"/>
                  <a:pt x="6619" y="6836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3"/>
          <p:cNvSpPr/>
          <p:nvPr/>
        </p:nvSpPr>
        <p:spPr>
          <a:xfrm rot="2180020">
            <a:off x="3223954" y="4977363"/>
            <a:ext cx="66210" cy="50055"/>
          </a:xfrm>
          <a:custGeom>
            <a:rect b="b" l="l" r="r" t="t"/>
            <a:pathLst>
              <a:path extrusionOk="0" h="7207" w="9533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0" y="3420"/>
                  <a:pt x="1616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2" y="3246"/>
                  <a:pt x="7227" y="1049"/>
                </a:cubicBezTo>
                <a:cubicBezTo>
                  <a:pt x="6551" y="347"/>
                  <a:pt x="5650" y="1"/>
                  <a:pt x="474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3"/>
          <p:cNvSpPr/>
          <p:nvPr/>
        </p:nvSpPr>
        <p:spPr>
          <a:xfrm rot="2180020">
            <a:off x="3468508" y="4940092"/>
            <a:ext cx="66210" cy="49958"/>
          </a:xfrm>
          <a:custGeom>
            <a:rect b="b" l="l" r="r" t="t"/>
            <a:pathLst>
              <a:path extrusionOk="0" h="7193" w="9533">
                <a:moveTo>
                  <a:pt x="4768" y="0"/>
                </a:moveTo>
                <a:cubicBezTo>
                  <a:pt x="3870" y="0"/>
                  <a:pt x="2968" y="346"/>
                  <a:pt x="2279" y="1035"/>
                </a:cubicBezTo>
                <a:cubicBezTo>
                  <a:pt x="1" y="3259"/>
                  <a:pt x="1520" y="7138"/>
                  <a:pt x="4693" y="7192"/>
                </a:cubicBezTo>
                <a:cubicBezTo>
                  <a:pt x="4716" y="7193"/>
                  <a:pt x="4738" y="7193"/>
                  <a:pt x="4761" y="7193"/>
                </a:cubicBezTo>
                <a:cubicBezTo>
                  <a:pt x="7917" y="7193"/>
                  <a:pt x="9533" y="3406"/>
                  <a:pt x="7324" y="1144"/>
                </a:cubicBezTo>
                <a:cubicBezTo>
                  <a:pt x="6644" y="380"/>
                  <a:pt x="5709" y="0"/>
                  <a:pt x="476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3"/>
          <p:cNvSpPr/>
          <p:nvPr/>
        </p:nvSpPr>
        <p:spPr>
          <a:xfrm rot="2180020">
            <a:off x="3125417" y="5118258"/>
            <a:ext cx="55958" cy="50298"/>
          </a:xfrm>
          <a:custGeom>
            <a:rect b="b" l="l" r="r" t="t"/>
            <a:pathLst>
              <a:path extrusionOk="0" h="7242" w="8057">
                <a:moveTo>
                  <a:pt x="4005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3"/>
          <p:cNvSpPr/>
          <p:nvPr/>
        </p:nvSpPr>
        <p:spPr>
          <a:xfrm rot="2180020">
            <a:off x="3364873" y="5080903"/>
            <a:ext cx="66161" cy="50138"/>
          </a:xfrm>
          <a:custGeom>
            <a:rect b="b" l="l" r="r" t="t"/>
            <a:pathLst>
              <a:path extrusionOk="0" h="7219" w="9526">
                <a:moveTo>
                  <a:pt x="4750" y="1"/>
                </a:moveTo>
                <a:cubicBezTo>
                  <a:pt x="3888" y="1"/>
                  <a:pt x="3025" y="341"/>
                  <a:pt x="2306" y="1033"/>
                </a:cubicBezTo>
                <a:cubicBezTo>
                  <a:pt x="1" y="3230"/>
                  <a:pt x="1493" y="7136"/>
                  <a:pt x="4666" y="7217"/>
                </a:cubicBezTo>
                <a:cubicBezTo>
                  <a:pt x="4700" y="7218"/>
                  <a:pt x="4733" y="7218"/>
                  <a:pt x="4767" y="7218"/>
                </a:cubicBezTo>
                <a:cubicBezTo>
                  <a:pt x="7902" y="7218"/>
                  <a:pt x="9525" y="3450"/>
                  <a:pt x="7352" y="1169"/>
                </a:cubicBezTo>
                <a:cubicBezTo>
                  <a:pt x="6606" y="395"/>
                  <a:pt x="5678" y="1"/>
                  <a:pt x="4750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3"/>
          <p:cNvSpPr/>
          <p:nvPr/>
        </p:nvSpPr>
        <p:spPr>
          <a:xfrm rot="2180020">
            <a:off x="3261154" y="5221936"/>
            <a:ext cx="66397" cy="49937"/>
          </a:xfrm>
          <a:custGeom>
            <a:rect b="b" l="l" r="r" t="t"/>
            <a:pathLst>
              <a:path extrusionOk="0" h="7190" w="9560">
                <a:moveTo>
                  <a:pt x="4772" y="1"/>
                </a:moveTo>
                <a:cubicBezTo>
                  <a:pt x="3836" y="1"/>
                  <a:pt x="2900" y="381"/>
                  <a:pt x="2209" y="1140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3"/>
          <p:cNvSpPr/>
          <p:nvPr/>
        </p:nvSpPr>
        <p:spPr>
          <a:xfrm rot="2180020">
            <a:off x="3008414" y="4384465"/>
            <a:ext cx="66161" cy="49944"/>
          </a:xfrm>
          <a:custGeom>
            <a:rect b="b" l="l" r="r" t="t"/>
            <a:pathLst>
              <a:path extrusionOk="0" h="7191" w="9526">
                <a:moveTo>
                  <a:pt x="4788" y="1"/>
                </a:moveTo>
                <a:cubicBezTo>
                  <a:pt x="3886" y="1"/>
                  <a:pt x="2985" y="354"/>
                  <a:pt x="2306" y="1059"/>
                </a:cubicBezTo>
                <a:cubicBezTo>
                  <a:pt x="1" y="3256"/>
                  <a:pt x="1520" y="7135"/>
                  <a:pt x="4693" y="7189"/>
                </a:cubicBezTo>
                <a:cubicBezTo>
                  <a:pt x="4727" y="7190"/>
                  <a:pt x="4760" y="7190"/>
                  <a:pt x="4793" y="7190"/>
                </a:cubicBezTo>
                <a:cubicBezTo>
                  <a:pt x="7928" y="7190"/>
                  <a:pt x="9525" y="3395"/>
                  <a:pt x="7351" y="1141"/>
                </a:cubicBezTo>
                <a:cubicBezTo>
                  <a:pt x="6661" y="381"/>
                  <a:pt x="5724" y="1"/>
                  <a:pt x="478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3"/>
          <p:cNvSpPr/>
          <p:nvPr/>
        </p:nvSpPr>
        <p:spPr>
          <a:xfrm rot="2180020">
            <a:off x="3252846" y="4347155"/>
            <a:ext cx="66453" cy="50096"/>
          </a:xfrm>
          <a:custGeom>
            <a:rect b="b" l="l" r="r" t="t"/>
            <a:pathLst>
              <a:path extrusionOk="0" h="7213" w="9568">
                <a:moveTo>
                  <a:pt x="4787" y="1"/>
                </a:moveTo>
                <a:cubicBezTo>
                  <a:pt x="3881" y="1"/>
                  <a:pt x="2975" y="360"/>
                  <a:pt x="2306" y="1082"/>
                </a:cubicBezTo>
                <a:cubicBezTo>
                  <a:pt x="1" y="3306"/>
                  <a:pt x="1574" y="7185"/>
                  <a:pt x="4747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59" y="7212"/>
                  <a:pt x="9567" y="3407"/>
                  <a:pt x="7324" y="1137"/>
                </a:cubicBezTo>
                <a:cubicBezTo>
                  <a:pt x="6650" y="380"/>
                  <a:pt x="5719" y="1"/>
                  <a:pt x="478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3"/>
          <p:cNvSpPr/>
          <p:nvPr/>
        </p:nvSpPr>
        <p:spPr>
          <a:xfrm rot="2180020">
            <a:off x="2660120" y="4563072"/>
            <a:ext cx="66265" cy="49951"/>
          </a:xfrm>
          <a:custGeom>
            <a:rect b="b" l="l" r="r" t="t"/>
            <a:pathLst>
              <a:path extrusionOk="0" h="7192" w="9541">
                <a:moveTo>
                  <a:pt x="4760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0" y="3906"/>
                  <a:pt x="7994" y="28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3"/>
          <p:cNvSpPr/>
          <p:nvPr/>
        </p:nvSpPr>
        <p:spPr>
          <a:xfrm rot="2180020">
            <a:off x="2904599" y="4525653"/>
            <a:ext cx="66265" cy="50096"/>
          </a:xfrm>
          <a:custGeom>
            <a:rect b="b" l="l" r="r" t="t"/>
            <a:pathLst>
              <a:path extrusionOk="0" h="7213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4" y="6832"/>
                  <a:pt x="3843" y="7212"/>
                  <a:pt x="4778" y="7212"/>
                </a:cubicBezTo>
                <a:cubicBezTo>
                  <a:pt x="5687" y="7212"/>
                  <a:pt x="6593" y="6853"/>
                  <a:pt x="7262" y="6130"/>
                </a:cubicBezTo>
                <a:cubicBezTo>
                  <a:pt x="9540" y="3906"/>
                  <a:pt x="7994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3"/>
          <p:cNvSpPr/>
          <p:nvPr/>
        </p:nvSpPr>
        <p:spPr>
          <a:xfrm rot="2180020">
            <a:off x="3154435" y="4488032"/>
            <a:ext cx="55764" cy="50263"/>
          </a:xfrm>
          <a:custGeom>
            <a:rect b="b" l="l" r="r" t="t"/>
            <a:pathLst>
              <a:path extrusionOk="0" h="7237" w="8029">
                <a:moveTo>
                  <a:pt x="4026" y="0"/>
                </a:moveTo>
                <a:cubicBezTo>
                  <a:pt x="3176" y="0"/>
                  <a:pt x="2321" y="327"/>
                  <a:pt x="1600" y="983"/>
                </a:cubicBezTo>
                <a:cubicBezTo>
                  <a:pt x="82" y="2393"/>
                  <a:pt x="0" y="4536"/>
                  <a:pt x="1383" y="6028"/>
                </a:cubicBezTo>
                <a:cubicBezTo>
                  <a:pt x="2095" y="6827"/>
                  <a:pt x="3088" y="7237"/>
                  <a:pt x="4085" y="7237"/>
                </a:cubicBezTo>
                <a:cubicBezTo>
                  <a:pt x="4949" y="7237"/>
                  <a:pt x="5817" y="6929"/>
                  <a:pt x="6510" y="6299"/>
                </a:cubicBezTo>
                <a:cubicBezTo>
                  <a:pt x="7975" y="4943"/>
                  <a:pt x="8029" y="2637"/>
                  <a:pt x="6646" y="1200"/>
                </a:cubicBezTo>
                <a:cubicBezTo>
                  <a:pt x="5904" y="401"/>
                  <a:pt x="4968" y="0"/>
                  <a:pt x="402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3"/>
          <p:cNvSpPr/>
          <p:nvPr/>
        </p:nvSpPr>
        <p:spPr>
          <a:xfrm rot="2180020">
            <a:off x="3393909" y="4450788"/>
            <a:ext cx="66265" cy="49930"/>
          </a:xfrm>
          <a:custGeom>
            <a:rect b="b" l="l" r="r" t="t"/>
            <a:pathLst>
              <a:path extrusionOk="0" h="7189" w="9541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09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3"/>
          <p:cNvSpPr/>
          <p:nvPr/>
        </p:nvSpPr>
        <p:spPr>
          <a:xfrm rot="2180020">
            <a:off x="2556499" y="4703889"/>
            <a:ext cx="66265" cy="50096"/>
          </a:xfrm>
          <a:custGeom>
            <a:rect b="b" l="l" r="r" t="t"/>
            <a:pathLst>
              <a:path extrusionOk="0" h="7213" w="9541">
                <a:moveTo>
                  <a:pt x="4760" y="0"/>
                </a:moveTo>
                <a:cubicBezTo>
                  <a:pt x="1609" y="0"/>
                  <a:pt x="1" y="3833"/>
                  <a:pt x="2217" y="6076"/>
                </a:cubicBezTo>
                <a:cubicBezTo>
                  <a:pt x="2904" y="6832"/>
                  <a:pt x="3836" y="7212"/>
                  <a:pt x="4767" y="7212"/>
                </a:cubicBezTo>
                <a:cubicBezTo>
                  <a:pt x="5673" y="7212"/>
                  <a:pt x="6580" y="6853"/>
                  <a:pt x="7262" y="6130"/>
                </a:cubicBezTo>
                <a:cubicBezTo>
                  <a:pt x="9540" y="3906"/>
                  <a:pt x="7994" y="55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3"/>
          <p:cNvSpPr/>
          <p:nvPr/>
        </p:nvSpPr>
        <p:spPr>
          <a:xfrm rot="2180020">
            <a:off x="2806137" y="4666245"/>
            <a:ext cx="55951" cy="50277"/>
          </a:xfrm>
          <a:custGeom>
            <a:rect b="b" l="l" r="r" t="t"/>
            <a:pathLst>
              <a:path extrusionOk="0" h="7239" w="8056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0" y="4557"/>
                  <a:pt x="1411" y="6049"/>
                </a:cubicBezTo>
                <a:cubicBezTo>
                  <a:pt x="2098" y="6837"/>
                  <a:pt x="3066" y="7239"/>
                  <a:pt x="4038" y="7239"/>
                </a:cubicBezTo>
                <a:cubicBezTo>
                  <a:pt x="4906" y="7239"/>
                  <a:pt x="5777" y="6918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5" y="1"/>
                  <a:pt x="403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3"/>
          <p:cNvSpPr/>
          <p:nvPr/>
        </p:nvSpPr>
        <p:spPr>
          <a:xfrm rot="2180020">
            <a:off x="3045717" y="4629115"/>
            <a:ext cx="66210" cy="49978"/>
          </a:xfrm>
          <a:custGeom>
            <a:rect b="b" l="l" r="r" t="t"/>
            <a:pathLst>
              <a:path extrusionOk="0" h="7196" w="9533">
                <a:moveTo>
                  <a:pt x="4780" y="0"/>
                </a:moveTo>
                <a:cubicBezTo>
                  <a:pt x="3878" y="0"/>
                  <a:pt x="2971" y="346"/>
                  <a:pt x="2279" y="1038"/>
                </a:cubicBezTo>
                <a:cubicBezTo>
                  <a:pt x="1" y="3262"/>
                  <a:pt x="1520" y="7141"/>
                  <a:pt x="4720" y="7195"/>
                </a:cubicBezTo>
                <a:cubicBezTo>
                  <a:pt x="4743" y="7196"/>
                  <a:pt x="4765" y="7196"/>
                  <a:pt x="4787" y="7196"/>
                </a:cubicBezTo>
                <a:cubicBezTo>
                  <a:pt x="7917" y="7196"/>
                  <a:pt x="9533" y="3409"/>
                  <a:pt x="7324" y="1119"/>
                </a:cubicBezTo>
                <a:cubicBezTo>
                  <a:pt x="6647" y="373"/>
                  <a:pt x="5717" y="0"/>
                  <a:pt x="478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3"/>
          <p:cNvSpPr/>
          <p:nvPr/>
        </p:nvSpPr>
        <p:spPr>
          <a:xfrm rot="2180020">
            <a:off x="3994970" y="5110167"/>
            <a:ext cx="66446" cy="49930"/>
          </a:xfrm>
          <a:custGeom>
            <a:rect b="b" l="l" r="r" t="t"/>
            <a:pathLst>
              <a:path extrusionOk="0" h="7189" w="9567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37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67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3"/>
          <p:cNvSpPr/>
          <p:nvPr/>
        </p:nvSpPr>
        <p:spPr>
          <a:xfrm rot="2180020">
            <a:off x="4239595" y="5072825"/>
            <a:ext cx="66154" cy="50062"/>
          </a:xfrm>
          <a:custGeom>
            <a:rect b="b" l="l" r="r" t="t"/>
            <a:pathLst>
              <a:path extrusionOk="0" h="7208" w="9525">
                <a:moveTo>
                  <a:pt x="4761" y="0"/>
                </a:moveTo>
                <a:cubicBezTo>
                  <a:pt x="3895" y="0"/>
                  <a:pt x="3027" y="340"/>
                  <a:pt x="2306" y="1022"/>
                </a:cubicBezTo>
                <a:cubicBezTo>
                  <a:pt x="0" y="3219"/>
                  <a:pt x="1492" y="7125"/>
                  <a:pt x="4665" y="7206"/>
                </a:cubicBezTo>
                <a:cubicBezTo>
                  <a:pt x="4699" y="7207"/>
                  <a:pt x="4732" y="7208"/>
                  <a:pt x="4766" y="7208"/>
                </a:cubicBezTo>
                <a:cubicBezTo>
                  <a:pt x="7901" y="7208"/>
                  <a:pt x="9525" y="3439"/>
                  <a:pt x="7351" y="1158"/>
                </a:cubicBezTo>
                <a:cubicBezTo>
                  <a:pt x="6608" y="387"/>
                  <a:pt x="5685" y="0"/>
                  <a:pt x="476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3"/>
          <p:cNvSpPr/>
          <p:nvPr/>
        </p:nvSpPr>
        <p:spPr>
          <a:xfrm rot="2180020">
            <a:off x="3402011" y="5325966"/>
            <a:ext cx="66265" cy="49999"/>
          </a:xfrm>
          <a:custGeom>
            <a:rect b="b" l="l" r="r" t="t"/>
            <a:pathLst>
              <a:path extrusionOk="0" h="7199" w="9541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6" y="6826"/>
                  <a:pt x="3853" y="7198"/>
                  <a:pt x="4780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1" y="3852"/>
                  <a:pt x="7967" y="0"/>
                  <a:pt x="4794" y="0"/>
                </a:cubicBezTo>
                <a:cubicBezTo>
                  <a:pt x="4783" y="0"/>
                  <a:pt x="4772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3"/>
          <p:cNvSpPr/>
          <p:nvPr/>
        </p:nvSpPr>
        <p:spPr>
          <a:xfrm rot="2180020">
            <a:off x="3646558" y="5288625"/>
            <a:ext cx="66397" cy="50034"/>
          </a:xfrm>
          <a:custGeom>
            <a:rect b="b" l="l" r="r" t="t"/>
            <a:pathLst>
              <a:path extrusionOk="0" h="7204" w="9560">
                <a:moveTo>
                  <a:pt x="4773" y="1"/>
                </a:moveTo>
                <a:cubicBezTo>
                  <a:pt x="1643" y="1"/>
                  <a:pt x="1" y="3788"/>
                  <a:pt x="2209" y="6050"/>
                </a:cubicBezTo>
                <a:cubicBezTo>
                  <a:pt x="2892" y="6817"/>
                  <a:pt x="3840" y="7204"/>
                  <a:pt x="4788" y="7204"/>
                </a:cubicBezTo>
                <a:cubicBezTo>
                  <a:pt x="5685" y="7204"/>
                  <a:pt x="6582" y="6857"/>
                  <a:pt x="7254" y="6159"/>
                </a:cubicBezTo>
                <a:cubicBezTo>
                  <a:pt x="9560" y="3934"/>
                  <a:pt x="8014" y="56"/>
                  <a:pt x="4840" y="1"/>
                </a:cubicBezTo>
                <a:cubicBezTo>
                  <a:pt x="4818" y="1"/>
                  <a:pt x="4796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3"/>
          <p:cNvSpPr/>
          <p:nvPr/>
        </p:nvSpPr>
        <p:spPr>
          <a:xfrm rot="2180020">
            <a:off x="3891345" y="5251100"/>
            <a:ext cx="66265" cy="49958"/>
          </a:xfrm>
          <a:custGeom>
            <a:rect b="b" l="l" r="r" t="t"/>
            <a:pathLst>
              <a:path extrusionOk="0" h="7193" w="9541">
                <a:moveTo>
                  <a:pt x="4768" y="1"/>
                </a:moveTo>
                <a:cubicBezTo>
                  <a:pt x="3836" y="1"/>
                  <a:pt x="2905" y="374"/>
                  <a:pt x="2217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9" y="7192"/>
                  <a:pt x="4810" y="7192"/>
                  <a:pt x="4821" y="7192"/>
                </a:cubicBezTo>
                <a:cubicBezTo>
                  <a:pt x="7995" y="7165"/>
                  <a:pt x="9541" y="3286"/>
                  <a:pt x="7262" y="1062"/>
                </a:cubicBezTo>
                <a:cubicBezTo>
                  <a:pt x="6580" y="353"/>
                  <a:pt x="5674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3"/>
          <p:cNvSpPr/>
          <p:nvPr/>
        </p:nvSpPr>
        <p:spPr>
          <a:xfrm rot="2180020">
            <a:off x="4140892" y="5213847"/>
            <a:ext cx="56333" cy="50992"/>
          </a:xfrm>
          <a:custGeom>
            <a:rect b="b" l="l" r="r" t="t"/>
            <a:pathLst>
              <a:path extrusionOk="0" h="7342" w="8111">
                <a:moveTo>
                  <a:pt x="4006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1" y="4536"/>
                  <a:pt x="1384" y="6028"/>
                </a:cubicBezTo>
                <a:cubicBezTo>
                  <a:pt x="2090" y="6896"/>
                  <a:pt x="3109" y="7341"/>
                  <a:pt x="4135" y="7341"/>
                </a:cubicBezTo>
                <a:cubicBezTo>
                  <a:pt x="5000" y="7341"/>
                  <a:pt x="5870" y="7025"/>
                  <a:pt x="6565" y="6380"/>
                </a:cubicBezTo>
                <a:cubicBezTo>
                  <a:pt x="8084" y="4997"/>
                  <a:pt x="8111" y="2637"/>
                  <a:pt x="6646" y="1200"/>
                </a:cubicBezTo>
                <a:cubicBezTo>
                  <a:pt x="5890" y="401"/>
                  <a:pt x="4947" y="0"/>
                  <a:pt x="400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3"/>
          <p:cNvSpPr/>
          <p:nvPr/>
        </p:nvSpPr>
        <p:spPr>
          <a:xfrm rot="2180020">
            <a:off x="4380405" y="5176476"/>
            <a:ext cx="66397" cy="50055"/>
          </a:xfrm>
          <a:custGeom>
            <a:rect b="b" l="l" r="r" t="t"/>
            <a:pathLst>
              <a:path extrusionOk="0" h="7207" w="956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7"/>
                  <a:pt x="4765" y="7207"/>
                  <a:pt x="4787" y="7207"/>
                </a:cubicBezTo>
                <a:cubicBezTo>
                  <a:pt x="7943" y="7207"/>
                  <a:pt x="9559" y="3420"/>
                  <a:pt x="7351" y="1131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3"/>
          <p:cNvSpPr/>
          <p:nvPr/>
        </p:nvSpPr>
        <p:spPr>
          <a:xfrm rot="2180020">
            <a:off x="3543026" y="5429479"/>
            <a:ext cx="66314" cy="50117"/>
          </a:xfrm>
          <a:custGeom>
            <a:rect b="b" l="l" r="r" t="t"/>
            <a:pathLst>
              <a:path extrusionOk="0" h="7216" w="9548">
                <a:moveTo>
                  <a:pt x="4747" y="0"/>
                </a:moveTo>
                <a:cubicBezTo>
                  <a:pt x="1573" y="27"/>
                  <a:pt x="0" y="3879"/>
                  <a:pt x="2251" y="6130"/>
                </a:cubicBezTo>
                <a:cubicBezTo>
                  <a:pt x="2937" y="6856"/>
                  <a:pt x="3848" y="7215"/>
                  <a:pt x="4759" y="7215"/>
                </a:cubicBezTo>
                <a:cubicBezTo>
                  <a:pt x="5686" y="7215"/>
                  <a:pt x="6612" y="6842"/>
                  <a:pt x="7296" y="6103"/>
                </a:cubicBezTo>
                <a:cubicBezTo>
                  <a:pt x="9548" y="3852"/>
                  <a:pt x="7947" y="0"/>
                  <a:pt x="474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3"/>
          <p:cNvSpPr/>
          <p:nvPr/>
        </p:nvSpPr>
        <p:spPr>
          <a:xfrm rot="2180020">
            <a:off x="3792689" y="5391913"/>
            <a:ext cx="56146" cy="50284"/>
          </a:xfrm>
          <a:custGeom>
            <a:rect b="b" l="l" r="r" t="t"/>
            <a:pathLst>
              <a:path extrusionOk="0" h="7240" w="8084">
                <a:moveTo>
                  <a:pt x="4012" y="1"/>
                </a:moveTo>
                <a:cubicBezTo>
                  <a:pt x="3198" y="1"/>
                  <a:pt x="2389" y="303"/>
                  <a:pt x="1709" y="921"/>
                </a:cubicBezTo>
                <a:cubicBezTo>
                  <a:pt x="163" y="2305"/>
                  <a:pt x="0" y="4448"/>
                  <a:pt x="1357" y="5966"/>
                </a:cubicBezTo>
                <a:cubicBezTo>
                  <a:pt x="2110" y="6808"/>
                  <a:pt x="3087" y="7240"/>
                  <a:pt x="4067" y="7240"/>
                </a:cubicBezTo>
                <a:cubicBezTo>
                  <a:pt x="4888" y="7240"/>
                  <a:pt x="5709" y="6937"/>
                  <a:pt x="6402" y="6319"/>
                </a:cubicBezTo>
                <a:cubicBezTo>
                  <a:pt x="7893" y="4990"/>
                  <a:pt x="8083" y="2793"/>
                  <a:pt x="6727" y="1274"/>
                </a:cubicBezTo>
                <a:cubicBezTo>
                  <a:pt x="5959" y="433"/>
                  <a:pt x="4983" y="1"/>
                  <a:pt x="401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3"/>
          <p:cNvSpPr/>
          <p:nvPr/>
        </p:nvSpPr>
        <p:spPr>
          <a:xfrm rot="2180020">
            <a:off x="4037535" y="5354678"/>
            <a:ext cx="55771" cy="50208"/>
          </a:xfrm>
          <a:custGeom>
            <a:rect b="b" l="l" r="r" t="t"/>
            <a:pathLst>
              <a:path extrusionOk="0" h="7229" w="8030">
                <a:moveTo>
                  <a:pt x="3995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1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8" y="7229"/>
                  <a:pt x="5752" y="6908"/>
                  <a:pt x="6456" y="6256"/>
                </a:cubicBezTo>
                <a:cubicBezTo>
                  <a:pt x="7948" y="4954"/>
                  <a:pt x="8029" y="2648"/>
                  <a:pt x="6646" y="1211"/>
                </a:cubicBezTo>
                <a:cubicBezTo>
                  <a:pt x="5887" y="409"/>
                  <a:pt x="4940" y="0"/>
                  <a:pt x="399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3"/>
          <p:cNvSpPr/>
          <p:nvPr/>
        </p:nvSpPr>
        <p:spPr>
          <a:xfrm rot="2180020">
            <a:off x="4276875" y="5317476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3837" y="1"/>
                  <a:pt x="2900" y="381"/>
                  <a:pt x="2209" y="1141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3"/>
          <p:cNvSpPr/>
          <p:nvPr/>
        </p:nvSpPr>
        <p:spPr>
          <a:xfrm rot="2180020">
            <a:off x="3683776" y="5533218"/>
            <a:ext cx="66314" cy="50020"/>
          </a:xfrm>
          <a:custGeom>
            <a:rect b="b" l="l" r="r" t="t"/>
            <a:pathLst>
              <a:path extrusionOk="0" h="7202" w="9548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36"/>
                  <a:pt x="3852" y="7202"/>
                  <a:pt x="4774" y="7202"/>
                </a:cubicBezTo>
                <a:cubicBezTo>
                  <a:pt x="5696" y="7202"/>
                  <a:pt x="6618" y="6836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3"/>
          <p:cNvSpPr/>
          <p:nvPr/>
        </p:nvSpPr>
        <p:spPr>
          <a:xfrm rot="2180020">
            <a:off x="3928717" y="5495701"/>
            <a:ext cx="66210" cy="50055"/>
          </a:xfrm>
          <a:custGeom>
            <a:rect b="b" l="l" r="r" t="t"/>
            <a:pathLst>
              <a:path extrusionOk="0" h="7207" w="9533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1" y="3420"/>
                  <a:pt x="1617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3" y="3246"/>
                  <a:pt x="7227" y="1049"/>
                </a:cubicBezTo>
                <a:cubicBezTo>
                  <a:pt x="6552" y="347"/>
                  <a:pt x="5650" y="1"/>
                  <a:pt x="474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3"/>
          <p:cNvSpPr/>
          <p:nvPr/>
        </p:nvSpPr>
        <p:spPr>
          <a:xfrm rot="2180020">
            <a:off x="4173108" y="5458378"/>
            <a:ext cx="66397" cy="49958"/>
          </a:xfrm>
          <a:custGeom>
            <a:rect b="b" l="l" r="r" t="t"/>
            <a:pathLst>
              <a:path extrusionOk="0" h="7193" w="9560">
                <a:moveTo>
                  <a:pt x="4794" y="0"/>
                </a:moveTo>
                <a:cubicBezTo>
                  <a:pt x="3897" y="0"/>
                  <a:pt x="2994" y="346"/>
                  <a:pt x="2306" y="1035"/>
                </a:cubicBezTo>
                <a:cubicBezTo>
                  <a:pt x="0" y="3259"/>
                  <a:pt x="1546" y="7138"/>
                  <a:pt x="4720" y="7192"/>
                </a:cubicBezTo>
                <a:cubicBezTo>
                  <a:pt x="4742" y="7193"/>
                  <a:pt x="4765" y="7193"/>
                  <a:pt x="4787" y="7193"/>
                </a:cubicBezTo>
                <a:cubicBezTo>
                  <a:pt x="7943" y="7193"/>
                  <a:pt x="9559" y="3406"/>
                  <a:pt x="7351" y="1144"/>
                </a:cubicBezTo>
                <a:cubicBezTo>
                  <a:pt x="6671" y="380"/>
                  <a:pt x="5735" y="0"/>
                  <a:pt x="479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3"/>
          <p:cNvSpPr/>
          <p:nvPr/>
        </p:nvSpPr>
        <p:spPr>
          <a:xfrm rot="2180020">
            <a:off x="3830180" y="5636595"/>
            <a:ext cx="55958" cy="50298"/>
          </a:xfrm>
          <a:custGeom>
            <a:rect b="b" l="l" r="r" t="t"/>
            <a:pathLst>
              <a:path extrusionOk="0" h="7242" w="8057">
                <a:moveTo>
                  <a:pt x="4006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1" y="4564"/>
                  <a:pt x="1384" y="6056"/>
                </a:cubicBezTo>
                <a:cubicBezTo>
                  <a:pt x="2083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3"/>
          <p:cNvSpPr/>
          <p:nvPr/>
        </p:nvSpPr>
        <p:spPr>
          <a:xfrm rot="2180020">
            <a:off x="4069642" y="5599243"/>
            <a:ext cx="66154" cy="50138"/>
          </a:xfrm>
          <a:custGeom>
            <a:rect b="b" l="l" r="r" t="t"/>
            <a:pathLst>
              <a:path extrusionOk="0" h="7219" w="9525">
                <a:moveTo>
                  <a:pt x="4739" y="1"/>
                </a:moveTo>
                <a:cubicBezTo>
                  <a:pt x="3881" y="1"/>
                  <a:pt x="3024" y="341"/>
                  <a:pt x="2306" y="1033"/>
                </a:cubicBezTo>
                <a:cubicBezTo>
                  <a:pt x="0" y="3230"/>
                  <a:pt x="1492" y="7136"/>
                  <a:pt x="4666" y="7217"/>
                </a:cubicBezTo>
                <a:cubicBezTo>
                  <a:pt x="4699" y="7218"/>
                  <a:pt x="4732" y="7218"/>
                  <a:pt x="4765" y="7218"/>
                </a:cubicBezTo>
                <a:cubicBezTo>
                  <a:pt x="7874" y="7218"/>
                  <a:pt x="9525" y="3450"/>
                  <a:pt x="7351" y="1169"/>
                </a:cubicBezTo>
                <a:cubicBezTo>
                  <a:pt x="6591" y="395"/>
                  <a:pt x="5664" y="1"/>
                  <a:pt x="473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3"/>
          <p:cNvSpPr/>
          <p:nvPr/>
        </p:nvSpPr>
        <p:spPr>
          <a:xfrm rot="2180020">
            <a:off x="3965917" y="5740273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3837" y="1"/>
                  <a:pt x="2900" y="381"/>
                  <a:pt x="2209" y="1140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3"/>
          <p:cNvSpPr/>
          <p:nvPr/>
        </p:nvSpPr>
        <p:spPr>
          <a:xfrm rot="2180020">
            <a:off x="3821851" y="4761854"/>
            <a:ext cx="56146" cy="50221"/>
          </a:xfrm>
          <a:custGeom>
            <a:rect b="b" l="l" r="r" t="t"/>
            <a:pathLst>
              <a:path extrusionOk="0" h="7231" w="8084">
                <a:moveTo>
                  <a:pt x="4023" y="1"/>
                </a:moveTo>
                <a:cubicBezTo>
                  <a:pt x="3204" y="1"/>
                  <a:pt x="2389" y="304"/>
                  <a:pt x="1709" y="922"/>
                </a:cubicBezTo>
                <a:cubicBezTo>
                  <a:pt x="190" y="2278"/>
                  <a:pt x="0" y="4448"/>
                  <a:pt x="1329" y="5967"/>
                </a:cubicBezTo>
                <a:cubicBezTo>
                  <a:pt x="2056" y="6797"/>
                  <a:pt x="3051" y="7231"/>
                  <a:pt x="4052" y="7231"/>
                </a:cubicBezTo>
                <a:cubicBezTo>
                  <a:pt x="4881" y="7231"/>
                  <a:pt x="5714" y="6934"/>
                  <a:pt x="6402" y="6319"/>
                </a:cubicBezTo>
                <a:cubicBezTo>
                  <a:pt x="7893" y="4990"/>
                  <a:pt x="8083" y="2766"/>
                  <a:pt x="6754" y="1274"/>
                </a:cubicBezTo>
                <a:cubicBezTo>
                  <a:pt x="5987" y="433"/>
                  <a:pt x="5002" y="1"/>
                  <a:pt x="402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3"/>
          <p:cNvSpPr/>
          <p:nvPr/>
        </p:nvSpPr>
        <p:spPr>
          <a:xfrm rot="2180020">
            <a:off x="3713184" y="4902805"/>
            <a:ext cx="66154" cy="49944"/>
          </a:xfrm>
          <a:custGeom>
            <a:rect b="b" l="l" r="r" t="t"/>
            <a:pathLst>
              <a:path extrusionOk="0" h="7191" w="9525">
                <a:moveTo>
                  <a:pt x="4787" y="1"/>
                </a:moveTo>
                <a:cubicBezTo>
                  <a:pt x="3885" y="1"/>
                  <a:pt x="2984" y="354"/>
                  <a:pt x="2306" y="1059"/>
                </a:cubicBezTo>
                <a:cubicBezTo>
                  <a:pt x="0" y="3256"/>
                  <a:pt x="1519" y="7135"/>
                  <a:pt x="4692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51" y="1141"/>
                </a:cubicBezTo>
                <a:cubicBezTo>
                  <a:pt x="6660" y="381"/>
                  <a:pt x="5723" y="1"/>
                  <a:pt x="478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3"/>
          <p:cNvSpPr/>
          <p:nvPr/>
        </p:nvSpPr>
        <p:spPr>
          <a:xfrm rot="2180020">
            <a:off x="3957609" y="4865493"/>
            <a:ext cx="66453" cy="50096"/>
          </a:xfrm>
          <a:custGeom>
            <a:rect b="b" l="l" r="r" t="t"/>
            <a:pathLst>
              <a:path extrusionOk="0" h="7213" w="9568">
                <a:moveTo>
                  <a:pt x="4791" y="1"/>
                </a:moveTo>
                <a:cubicBezTo>
                  <a:pt x="3881" y="1"/>
                  <a:pt x="2975" y="360"/>
                  <a:pt x="2307" y="1082"/>
                </a:cubicBezTo>
                <a:cubicBezTo>
                  <a:pt x="1" y="3306"/>
                  <a:pt x="1574" y="7185"/>
                  <a:pt x="4748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60" y="7212"/>
                  <a:pt x="9568" y="3407"/>
                  <a:pt x="7352" y="1137"/>
                </a:cubicBezTo>
                <a:cubicBezTo>
                  <a:pt x="6664" y="380"/>
                  <a:pt x="5726" y="1"/>
                  <a:pt x="479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3"/>
          <p:cNvSpPr/>
          <p:nvPr/>
        </p:nvSpPr>
        <p:spPr>
          <a:xfrm rot="2180020">
            <a:off x="3609362" y="5043991"/>
            <a:ext cx="66265" cy="50096"/>
          </a:xfrm>
          <a:custGeom>
            <a:rect b="b" l="l" r="r" t="t"/>
            <a:pathLst>
              <a:path extrusionOk="0" h="7213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32"/>
                  <a:pt x="3836" y="7212"/>
                  <a:pt x="4767" y="7212"/>
                </a:cubicBezTo>
                <a:cubicBezTo>
                  <a:pt x="5674" y="7212"/>
                  <a:pt x="6580" y="6853"/>
                  <a:pt x="7262" y="6130"/>
                </a:cubicBezTo>
                <a:cubicBezTo>
                  <a:pt x="9541" y="3906"/>
                  <a:pt x="7995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3"/>
          <p:cNvSpPr/>
          <p:nvPr/>
        </p:nvSpPr>
        <p:spPr>
          <a:xfrm rot="2180020">
            <a:off x="3859179" y="5006427"/>
            <a:ext cx="55958" cy="50263"/>
          </a:xfrm>
          <a:custGeom>
            <a:rect b="b" l="l" r="r" t="t"/>
            <a:pathLst>
              <a:path extrusionOk="0" h="7237" w="8057">
                <a:moveTo>
                  <a:pt x="4023" y="0"/>
                </a:moveTo>
                <a:cubicBezTo>
                  <a:pt x="3177" y="0"/>
                  <a:pt x="2335" y="327"/>
                  <a:pt x="1628" y="983"/>
                </a:cubicBezTo>
                <a:cubicBezTo>
                  <a:pt x="109" y="2393"/>
                  <a:pt x="0" y="4536"/>
                  <a:pt x="1411" y="6028"/>
                </a:cubicBezTo>
                <a:cubicBezTo>
                  <a:pt x="2123" y="6827"/>
                  <a:pt x="3107" y="7237"/>
                  <a:pt x="4097" y="7237"/>
                </a:cubicBezTo>
                <a:cubicBezTo>
                  <a:pt x="4955" y="7237"/>
                  <a:pt x="5817" y="6929"/>
                  <a:pt x="6510" y="6299"/>
                </a:cubicBezTo>
                <a:cubicBezTo>
                  <a:pt x="7975" y="4943"/>
                  <a:pt x="8056" y="2637"/>
                  <a:pt x="6673" y="1200"/>
                </a:cubicBezTo>
                <a:cubicBezTo>
                  <a:pt x="5903" y="401"/>
                  <a:pt x="4961" y="0"/>
                  <a:pt x="4023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33"/>
          <p:cNvSpPr/>
          <p:nvPr/>
        </p:nvSpPr>
        <p:spPr>
          <a:xfrm rot="2180020">
            <a:off x="4098678" y="4969128"/>
            <a:ext cx="66258" cy="49930"/>
          </a:xfrm>
          <a:custGeom>
            <a:rect b="b" l="l" r="r" t="t"/>
            <a:pathLst>
              <a:path extrusionOk="0" h="7189" w="954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09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40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3"/>
          <p:cNvSpPr/>
          <p:nvPr/>
        </p:nvSpPr>
        <p:spPr>
          <a:xfrm rot="2180020">
            <a:off x="3511029" y="5184689"/>
            <a:ext cx="55958" cy="50347"/>
          </a:xfrm>
          <a:custGeom>
            <a:rect b="b" l="l" r="r" t="t"/>
            <a:pathLst>
              <a:path extrusionOk="0" h="7249" w="8057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109" y="2387"/>
                  <a:pt x="0" y="4557"/>
                  <a:pt x="1384" y="6049"/>
                </a:cubicBezTo>
                <a:cubicBezTo>
                  <a:pt x="2082" y="6847"/>
                  <a:pt x="3051" y="7249"/>
                  <a:pt x="4021" y="7249"/>
                </a:cubicBezTo>
                <a:cubicBezTo>
                  <a:pt x="4897" y="7249"/>
                  <a:pt x="5774" y="6922"/>
                  <a:pt x="6456" y="6266"/>
                </a:cubicBezTo>
                <a:cubicBezTo>
                  <a:pt x="7948" y="4937"/>
                  <a:pt x="8056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3"/>
          <p:cNvSpPr/>
          <p:nvPr/>
        </p:nvSpPr>
        <p:spPr>
          <a:xfrm rot="2180020">
            <a:off x="3750486" y="5147457"/>
            <a:ext cx="66210" cy="49978"/>
          </a:xfrm>
          <a:custGeom>
            <a:rect b="b" l="l" r="r" t="t"/>
            <a:pathLst>
              <a:path extrusionOk="0" h="7196" w="9533">
                <a:moveTo>
                  <a:pt x="4759" y="0"/>
                </a:moveTo>
                <a:cubicBezTo>
                  <a:pt x="3858" y="0"/>
                  <a:pt x="2957" y="346"/>
                  <a:pt x="2279" y="1038"/>
                </a:cubicBezTo>
                <a:cubicBezTo>
                  <a:pt x="0" y="3262"/>
                  <a:pt x="1519" y="7141"/>
                  <a:pt x="4693" y="7195"/>
                </a:cubicBezTo>
                <a:cubicBezTo>
                  <a:pt x="4715" y="7196"/>
                  <a:pt x="4737" y="7196"/>
                  <a:pt x="4760" y="7196"/>
                </a:cubicBezTo>
                <a:cubicBezTo>
                  <a:pt x="7916" y="7196"/>
                  <a:pt x="9532" y="3409"/>
                  <a:pt x="7324" y="1119"/>
                </a:cubicBezTo>
                <a:cubicBezTo>
                  <a:pt x="6633" y="373"/>
                  <a:pt x="5695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3"/>
          <p:cNvSpPr/>
          <p:nvPr/>
        </p:nvSpPr>
        <p:spPr>
          <a:xfrm rot="2180020">
            <a:off x="4626569" y="5139702"/>
            <a:ext cx="66314" cy="50020"/>
          </a:xfrm>
          <a:custGeom>
            <a:rect b="b" l="l" r="r" t="t"/>
            <a:pathLst>
              <a:path extrusionOk="0" h="7202" w="9548">
                <a:moveTo>
                  <a:pt x="4774" y="0"/>
                </a:moveTo>
                <a:cubicBezTo>
                  <a:pt x="1600" y="0"/>
                  <a:pt x="0" y="3825"/>
                  <a:pt x="2224" y="6103"/>
                </a:cubicBezTo>
                <a:cubicBezTo>
                  <a:pt x="2902" y="6835"/>
                  <a:pt x="3825" y="7201"/>
                  <a:pt x="4750" y="7201"/>
                </a:cubicBezTo>
                <a:cubicBezTo>
                  <a:pt x="5676" y="7201"/>
                  <a:pt x="6605" y="6835"/>
                  <a:pt x="7296" y="6103"/>
                </a:cubicBezTo>
                <a:cubicBezTo>
                  <a:pt x="9548" y="3879"/>
                  <a:pt x="7975" y="27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3"/>
          <p:cNvSpPr/>
          <p:nvPr/>
        </p:nvSpPr>
        <p:spPr>
          <a:xfrm rot="2180020">
            <a:off x="4833908" y="4857911"/>
            <a:ext cx="66258" cy="49951"/>
          </a:xfrm>
          <a:custGeom>
            <a:rect b="b" l="l" r="r" t="t"/>
            <a:pathLst>
              <a:path extrusionOk="0" h="7192" w="954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19"/>
                  <a:pt x="3836" y="7192"/>
                  <a:pt x="4767" y="7192"/>
                </a:cubicBezTo>
                <a:cubicBezTo>
                  <a:pt x="5673" y="7192"/>
                  <a:pt x="6579" y="6839"/>
                  <a:pt x="7261" y="6130"/>
                </a:cubicBezTo>
                <a:cubicBezTo>
                  <a:pt x="9540" y="3906"/>
                  <a:pt x="7994" y="27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3"/>
          <p:cNvSpPr/>
          <p:nvPr/>
        </p:nvSpPr>
        <p:spPr>
          <a:xfrm rot="2180020">
            <a:off x="4735419" y="4998447"/>
            <a:ext cx="55958" cy="50298"/>
          </a:xfrm>
          <a:custGeom>
            <a:rect b="b" l="l" r="r" t="t"/>
            <a:pathLst>
              <a:path extrusionOk="0" h="7242" w="8057">
                <a:moveTo>
                  <a:pt x="4033" y="1"/>
                </a:moveTo>
                <a:cubicBezTo>
                  <a:pt x="3183" y="1"/>
                  <a:pt x="2336" y="327"/>
                  <a:pt x="1628" y="983"/>
                </a:cubicBezTo>
                <a:cubicBezTo>
                  <a:pt x="136" y="2394"/>
                  <a:pt x="1" y="4564"/>
                  <a:pt x="1411" y="6056"/>
                </a:cubicBezTo>
                <a:cubicBezTo>
                  <a:pt x="2095" y="6840"/>
                  <a:pt x="3065" y="7242"/>
                  <a:pt x="4035" y="7242"/>
                </a:cubicBezTo>
                <a:cubicBezTo>
                  <a:pt x="4910" y="7242"/>
                  <a:pt x="5787" y="6914"/>
                  <a:pt x="6456" y="6245"/>
                </a:cubicBezTo>
                <a:cubicBezTo>
                  <a:pt x="7975" y="4944"/>
                  <a:pt x="8056" y="2638"/>
                  <a:pt x="6673" y="1200"/>
                </a:cubicBezTo>
                <a:cubicBezTo>
                  <a:pt x="5917" y="402"/>
                  <a:pt x="4974" y="1"/>
                  <a:pt x="403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3"/>
          <p:cNvSpPr/>
          <p:nvPr/>
        </p:nvSpPr>
        <p:spPr>
          <a:xfrm rot="2180020">
            <a:off x="4107890" y="5844916"/>
            <a:ext cx="66314" cy="50048"/>
          </a:xfrm>
          <a:custGeom>
            <a:rect b="b" l="l" r="r" t="t"/>
            <a:pathLst>
              <a:path extrusionOk="0" h="7206" w="9548">
                <a:moveTo>
                  <a:pt x="4801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33" y="6839"/>
                  <a:pt x="3854" y="7205"/>
                  <a:pt x="4777" y="7205"/>
                </a:cubicBezTo>
                <a:cubicBezTo>
                  <a:pt x="5691" y="7205"/>
                  <a:pt x="6608" y="6846"/>
                  <a:pt x="7296" y="6130"/>
                </a:cubicBezTo>
                <a:cubicBezTo>
                  <a:pt x="9548" y="3879"/>
                  <a:pt x="7975" y="27"/>
                  <a:pt x="480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33"/>
          <p:cNvSpPr/>
          <p:nvPr/>
        </p:nvSpPr>
        <p:spPr>
          <a:xfrm rot="2180020">
            <a:off x="4527677" y="5280973"/>
            <a:ext cx="56146" cy="50221"/>
          </a:xfrm>
          <a:custGeom>
            <a:rect b="b" l="l" r="r" t="t"/>
            <a:pathLst>
              <a:path extrusionOk="0" h="7231" w="8084">
                <a:moveTo>
                  <a:pt x="4012" y="1"/>
                </a:moveTo>
                <a:cubicBezTo>
                  <a:pt x="3198" y="1"/>
                  <a:pt x="2389" y="304"/>
                  <a:pt x="1709" y="922"/>
                </a:cubicBezTo>
                <a:cubicBezTo>
                  <a:pt x="190" y="2278"/>
                  <a:pt x="1" y="4448"/>
                  <a:pt x="1330" y="5967"/>
                </a:cubicBezTo>
                <a:cubicBezTo>
                  <a:pt x="2057" y="6797"/>
                  <a:pt x="3051" y="7231"/>
                  <a:pt x="4048" y="7231"/>
                </a:cubicBezTo>
                <a:cubicBezTo>
                  <a:pt x="4873" y="7231"/>
                  <a:pt x="5699" y="6934"/>
                  <a:pt x="6375" y="6319"/>
                </a:cubicBezTo>
                <a:cubicBezTo>
                  <a:pt x="7894" y="4990"/>
                  <a:pt x="8083" y="2766"/>
                  <a:pt x="6727" y="1274"/>
                </a:cubicBezTo>
                <a:cubicBezTo>
                  <a:pt x="5960" y="433"/>
                  <a:pt x="4983" y="1"/>
                  <a:pt x="401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3"/>
          <p:cNvSpPr/>
          <p:nvPr/>
        </p:nvSpPr>
        <p:spPr>
          <a:xfrm rot="2180020">
            <a:off x="4419010" y="5421924"/>
            <a:ext cx="66154" cy="49944"/>
          </a:xfrm>
          <a:custGeom>
            <a:rect b="b" l="l" r="r" t="t"/>
            <a:pathLst>
              <a:path extrusionOk="0" h="7191" w="9525">
                <a:moveTo>
                  <a:pt x="4781" y="1"/>
                </a:moveTo>
                <a:cubicBezTo>
                  <a:pt x="3878" y="1"/>
                  <a:pt x="2971" y="354"/>
                  <a:pt x="2279" y="1059"/>
                </a:cubicBezTo>
                <a:cubicBezTo>
                  <a:pt x="0" y="3256"/>
                  <a:pt x="1519" y="7135"/>
                  <a:pt x="4693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24" y="1141"/>
                </a:cubicBezTo>
                <a:cubicBezTo>
                  <a:pt x="6647" y="381"/>
                  <a:pt x="5717" y="1"/>
                  <a:pt x="478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3"/>
          <p:cNvSpPr/>
          <p:nvPr/>
        </p:nvSpPr>
        <p:spPr>
          <a:xfrm rot="2180020">
            <a:off x="4315194" y="5563113"/>
            <a:ext cx="66258" cy="50096"/>
          </a:xfrm>
          <a:custGeom>
            <a:rect b="b" l="l" r="r" t="t"/>
            <a:pathLst>
              <a:path extrusionOk="0" h="7213" w="954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32"/>
                  <a:pt x="3835" y="7212"/>
                  <a:pt x="4767" y="7212"/>
                </a:cubicBezTo>
                <a:cubicBezTo>
                  <a:pt x="5673" y="7212"/>
                  <a:pt x="6579" y="6853"/>
                  <a:pt x="7261" y="6130"/>
                </a:cubicBezTo>
                <a:cubicBezTo>
                  <a:pt x="9540" y="3906"/>
                  <a:pt x="7994" y="28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3"/>
          <p:cNvSpPr/>
          <p:nvPr/>
        </p:nvSpPr>
        <p:spPr>
          <a:xfrm rot="2180020">
            <a:off x="4216704" y="5703697"/>
            <a:ext cx="55958" cy="50347"/>
          </a:xfrm>
          <a:custGeom>
            <a:rect b="b" l="l" r="r" t="t"/>
            <a:pathLst>
              <a:path extrusionOk="0" h="7249" w="8057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1" y="4557"/>
                  <a:pt x="1411" y="6049"/>
                </a:cubicBezTo>
                <a:cubicBezTo>
                  <a:pt x="2095" y="6847"/>
                  <a:pt x="3065" y="7249"/>
                  <a:pt x="4035" y="7249"/>
                </a:cubicBezTo>
                <a:cubicBezTo>
                  <a:pt x="4911" y="7249"/>
                  <a:pt x="5787" y="6922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6" y="1"/>
                  <a:pt x="403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3"/>
          <p:cNvSpPr/>
          <p:nvPr/>
        </p:nvSpPr>
        <p:spPr>
          <a:xfrm>
            <a:off x="-780000" y="3560388"/>
            <a:ext cx="1463025" cy="1398869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 Memphis">
  <a:themeElements>
    <a:clrScheme name="Simple Light">
      <a:dk1>
        <a:srgbClr val="541C1D"/>
      </a:dk1>
      <a:lt1>
        <a:srgbClr val="FAE1C8"/>
      </a:lt1>
      <a:dk2>
        <a:srgbClr val="8D2325"/>
      </a:dk2>
      <a:lt2>
        <a:srgbClr val="E7C3A0"/>
      </a:lt2>
      <a:accent1>
        <a:srgbClr val="FAE1C8"/>
      </a:accent1>
      <a:accent2>
        <a:srgbClr val="541C1D"/>
      </a:accent2>
      <a:accent3>
        <a:srgbClr val="FFBD8D"/>
      </a:accent3>
      <a:accent4>
        <a:srgbClr val="FECB5E"/>
      </a:accent4>
      <a:accent5>
        <a:srgbClr val="E87E45"/>
      </a:accent5>
      <a:accent6>
        <a:srgbClr val="FCBE3B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