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47861b2b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47861b2b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4d9604370_1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4d9604370_1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4d9604370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4d9604370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4d9604370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4d9604370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4d9604370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4d9604370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4d9604370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4d9604370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4d9604370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4d9604370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4d9604370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4d9604370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4d9604370_1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4d9604370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4d9604370_1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4d9604370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