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9d41979f74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9d41979f74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9d41979f74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9d41979f74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9d41979f74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9d41979f74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9d41979f74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9d41979f74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9d41979f74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9d41979f74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9d41979f74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9d41979f74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9d41979f74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9d41979f74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9d41979f74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9d41979f74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9d41979f74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9d41979f74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Google Shape;62;p15"/>
          <p:cNvCxnSpPr/>
          <p:nvPr/>
        </p:nvCxnSpPr>
        <p:spPr>
          <a:xfrm>
            <a:off x="475800" y="279125"/>
            <a:ext cx="8415300" cy="15600"/>
          </a:xfrm>
          <a:prstGeom prst="straightConnector1">
            <a:avLst/>
          </a:prstGeom>
          <a:noFill/>
          <a:ln cap="flat" cmpd="sng" w="76200">
            <a:solidFill>
              <a:srgbClr val="D9D2E9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