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9bc5b8f1d6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9bc5b8f1d6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9bc5b8f1d6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9bc5b8f1d6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9bc5b8f1d6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9bc5b8f1d6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0a96dfa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0a96dfa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a0a96dfa10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a0a96dfa1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9bc5b8f1d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9bc5b8f1d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9bc5b8f1d6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9bc5b8f1d6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9bc5b8f1d6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9bc5b8f1d6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9bc5b8f1d6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9bc5b8f1d6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0a96dfa10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0a96dfa10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bc5b8f1d6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bc5b8f1d6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a0a96dfa10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a0a96dfa10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9bc5b8f1d6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9bc5b8f1d6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