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3"/>
      <p:bold r:id="rId14"/>
      <p:italic r:id="rId15"/>
      <p:boldItalic r:id="rId16"/>
    </p:embeddedFont>
    <p:embeddedFont>
      <p:font typeface="Playfair Display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k Christian" initials="" lastIdx="1" clrIdx="0"/>
  <p:cmAuthor id="1" name="Eleanor Wefing" initials="" lastIdx="1" clrIdx="1"/>
  <p:cmAuthor id="2" name="Casey Brown" initials="" lastIdx="3" clrIdx="2"/>
  <p:cmAuthor id="3" name="Olivia James" initials="" lastIdx="1" clrIdx="3"/>
  <p:cmAuthor id="4" name="Cameron (Cam) Blair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6"/>
  </p:normalViewPr>
  <p:slideViewPr>
    <p:cSldViewPr snapToGrid="0">
      <p:cViewPr varScale="1">
        <p:scale>
          <a:sx n="102" d="100"/>
          <a:sy n="102" d="100"/>
        </p:scale>
        <p:origin x="176" y="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b5b48864d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b5b48864d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b5b48864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b5b48864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b5b48864d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b5b48864d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b5b48864d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b5b48864d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b5b48864d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b5b48864d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b5b48864d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b5b48864d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b5b48864d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b5b48864d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b5b48864d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b5b48864d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b5b48864d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b5b48864d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sDdTdyzueDU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nline Media 11" descr="How to make a 8 page MINI BOOK with 1 sheet of paper, no glue, very easy">
            <a:hlinkClick r:id="" action="ppaction://media"/>
            <a:extLst>
              <a:ext uri="{FF2B5EF4-FFF2-40B4-BE49-F238E27FC236}">
                <a16:creationId xmlns:a16="http://schemas.microsoft.com/office/drawing/2014/main" id="{C2D821DF-29B1-A642-B9ED-D90BEB65B6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7890" y="1546182"/>
            <a:ext cx="4666640" cy="262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Lato</vt:lpstr>
      <vt:lpstr>Arial</vt:lpstr>
      <vt:lpstr>Playfair Display</vt:lpstr>
      <vt:lpstr>Blue &amp; Gold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Riley</cp:lastModifiedBy>
  <cp:revision>1</cp:revision>
  <dcterms:modified xsi:type="dcterms:W3CDTF">2020-09-30T03:36:24Z</dcterms:modified>
</cp:coreProperties>
</file>