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Lato" panose="020F0502020204030203" pitchFamily="34" charset="77"/>
      <p:regular r:id="rId14"/>
      <p:bold r:id="rId15"/>
      <p:italic r:id="rId16"/>
      <p:boldItalic r:id="rId17"/>
    </p:embeddedFont>
    <p:embeddedFont>
      <p:font typeface="Playfair Display" pitchFamily="2" charset="77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156" d="100"/>
          <a:sy n="156" d="100"/>
        </p:scale>
        <p:origin x="36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6f83aa9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6f83aa9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6f83aa9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6f83aa91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762c68bb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762c68bb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762c68bba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762c68bba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9762c68bb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9762c68bb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6f83aa91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6f83aa91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762c68bb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762c68bb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6f83aa9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6f83aa9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6f83aa9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c6f83aa9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83aa91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83aa91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Playfair Display</vt:lpstr>
      <vt:lpstr>Lato</vt:lpstr>
      <vt:lpstr>Coral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Erick Christian</cp:lastModifiedBy>
  <cp:revision>1</cp:revision>
  <dcterms:modified xsi:type="dcterms:W3CDTF">2020-09-18T18:46:08Z</dcterms:modified>
</cp:coreProperties>
</file>